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8" r:id="rId7"/>
    <p:sldId id="263" r:id="rId8"/>
    <p:sldId id="267" r:id="rId9"/>
    <p:sldId id="260" r:id="rId10"/>
    <p:sldId id="270" r:id="rId11"/>
    <p:sldId id="264" r:id="rId12"/>
    <p:sldId id="271" r:id="rId13"/>
    <p:sldId id="262" r:id="rId14"/>
    <p:sldId id="261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46" autoAdjust="0"/>
    <p:restoredTop sz="94660"/>
  </p:normalViewPr>
  <p:slideViewPr>
    <p:cSldViewPr snapToGrid="0">
      <p:cViewPr varScale="1">
        <p:scale>
          <a:sx n="76" d="100"/>
          <a:sy n="76" d="100"/>
        </p:scale>
        <p:origin x="58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1T05:41:41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10778,'0'0'0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46:40.67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18869 8880 1048 0,'0'0'520'16,"0"0"-223"-16,0 0-44 15,0 0-25-15,0 0-84 16,-7 38-85-16,7 36 68 15,0 41 73-15,0 23-37 16,0 6-69-16,0-14-43 16,0-27-36-16,0-25-9 15,0-26-5-15,3-19 11 0,-3-17 27 16,0-3-13-16,0-4 11 16,0-6 3-16,0-3 8 15,0-5-9-15,0-16-6 16,0-12-32-16,-7-8-1 15,1-7-9-15,4-20 8 16,-4-18-32-16,2-19-9 16,2-3 0-16,-2 18 5 15,4 24 11-15,0 22-4 16,0 5 3-16,0-5 9 16,0-5 12-16,4-4 6 0,2 7-3 15,0 5 3-15,0 6 1 16,0 8 0-16,-3 7 12 15,1 6 5-15,-4 7 17 16,6 7-5-16,0 2-26 16,2 23-2-16,17 26 16 15,8 30 31-15,11 30 0 16,-1 7-17-16,5-8-7 16,-7-25-11-16,-14-32-14 15,-4-15 6-15,-1-9-5 16,5-1 0-16,-4-3-1 15,2-4 1-15,-3-9-1 0,-7-12 0 16,4 0 8 0,-1-21 4-16,1-15-3 0,10-22-8 15,6-30-1-15,2-19 1 16,4-11 0-16,-3 4-1 16,-7 15 0-16,-7 27 0 15,-7 18 0-15,-5 18-1 16,-5 7 0-16,1 1-8 15,-2-1 9-15,4 3 0 16,-3 5 0-16,-3 8-1 16,2 12 1-16,0 1-1 15,2 38-21-15,9 41 22 16,8 47 0-16,12 26 14 0,12 16 7 16,16-3 6-16,-3-24 43 15,-7-15-23-15,-1-22-19 16,-17-29-17-16,-12-23 10 15,-4-17-6-15,-9-11-15 16,-4-8 0-16,-3-6-20 16,-3-10-100-16,-2-34-135 0,-13-10-495 15,5-4-722-15</inkml:trace>
  <inkml:trace contextRef="#ctx0" brushRef="#br0" timeOffset="8162.42">20570 9388 214 0,'0'0'964'0,"0"0"-425"16,0 0-278-16,0 0-77 0,0 0-42 15,0 0-42-15,0 0 4 16,0 0 21-16,0 0 29 16,0 0 0-16,0-7-21 15,0-7-72-15,-6-2-34 16,0-4-9-16,-3 0-9 15,-3 1 8-15,-1-1-8 16,-3 3 3-16,1 2 0 16,-1 6 9-16,-3 5-5 15,1 4-7-15,-5 0 2 16,2 17-11-16,-1 8 1 16,3 11 13-16,2 9-8 15,3 5 10-15,4 5-1 16,8 0-8-16,2-2-5 15,0-5-2-15,2-4 0 16,10-6-9-16,0-9 0 16,7-6 3-16,0-8-9 15,3-12 2-15,3-3-1 0,0-10 14 16,4-17 0-16,-4-9-1 16,0-7-8-16,-7-4-17 15,1-6-26-15,-3 2-26 16,-5 5 12-16,-3 12 20 15,-4 14 38-15,-4 19 7 16,0 5-14-16,0 29 6 16,0 14 9-1,0 12 45-15,0 3 7 16,0-2-3-16,8-7-42 16,5-11-7-16,5-15-81 15,-1-15-262-15,-1-12-552 0</inkml:trace>
  <inkml:trace contextRef="#ctx0" brushRef="#br0" timeOffset="8841.09">21116 9285 940 0,'0'0'605'16,"0"0"-218"-16,0 0-56 15,0 0-75-15,0 0-96 16,0 0-53-16,0 0-43 16,6-58-22-16,-6 45-14 15,-2 2-2-15,-9 0 23 16,-1 4 21-16,-7 5 5 15,-5 2-6-15,-5 12-13 16,-2 20-1-16,0 22 9 0,0 22-4 16,12 0-10-1,9-8-20-15,10-12-14 0,0-19-16 16,18 0-4-16,7-5-4 16,10-12 2-16,7-13 6 15,1-7-1-15,7 0-5 16,1-19-63-16,-5-3-118 15,8-23-159-15,-11 6-372 16,-10 0-311-16</inkml:trace>
  <inkml:trace contextRef="#ctx0" brushRef="#br0" timeOffset="9231.7">21382 8778 1030 0,'0'0'507'15,"0"0"-166"-15,0 0 142 16,0 0-279-16,0 0-100 16,-18 132 136-16,18 1-39 15,0 24-44-15,0 4-54 16,0-24-41-16,6-45-25 16,-2-29-13-16,2-27-13 15,0-15 1-15,-4-6-6 16,5-7-6-16,-1-8 1 15,4-11 7-15,7-39 3 16,8-29-11-16,6-32-26 16,0 7-32-16,-2 20-31 0,-9 35 4 15,-3 32 48 1,-5 13 28-16,7 4 0 0,-1 40 9 16,1 39 27-16,4 27 37 15,-7-8 3-15,-8-24-20 16,-1-35-28-16,-3-25-10 15,-2-7-9-15,2-7-81 16,4-20-179-16,-1-12-374 16,3-4-639-16</inkml:trace>
  <inkml:trace contextRef="#ctx0" brushRef="#br0" timeOffset="9547.79">21891 9228 1101 0,'0'0'525'0,"0"0"-43"15,0 94-100-15,4-40-11 16,-2 9-93-16,2-1-100 16,-2-18-96-16,2-2-47 15,3-16-28-15,-5-14-7 16,2-12-58-16,-4-7-72 16,2-51-216-16,-2 3-373 15,0-7-679-15</inkml:trace>
  <inkml:trace contextRef="#ctx0" brushRef="#br0" timeOffset="9657.58">21823 8837 386 0,'0'0'1232'0,"0"0"-865"16,0 0-222-16,0 0-133 16,0 0-12-16,31 82-561 0</inkml:trace>
  <inkml:trace contextRef="#ctx0" brushRef="#br0" timeOffset="10032.78">22089 9467 988 0,'0'0'681'0,"9"103"-205"0,-3-71-217 15,-2 3-70 1,2-6-58-16,-4-2-40 0,2-13-30 16,-2-11-27-16,-2-3 20 15,0-13 27-15,0-17-57 16,4-12-24-16,3-26 0 16,11-28-18-1,19-21-25-15,5 10-8 16,-1 25 24-1,-8 40 25-15,-10 30 2 16,2 12 10-16,6 18 12 0,0 49 55 0,-8 41 71 16,-7 14 25-16,-14-17-68 15,-2-33-60-15,0-41-24 16,0-20-21-16,4-11-50 16,-4-4-263-16,9-15-470 0</inkml:trace>
  <inkml:trace contextRef="#ctx0" brushRef="#br0" timeOffset="11228.81">22654 9442 720 0,'0'0'635'0,"0"0"-301"15,0 0-107-15,0 0-16 16,0 0-19-16,0 0-48 16,0 0-39-16,62 45-17 15,-31-45-13-15,4-5 2 0,0-14-14 16,2-8-8-16,-6-6-16 15,-2-5-13-15,-8-3-9 16,-5 0-16-16,-7 2 0 16,-9 1 5-16,0 4-5 15,-7 9 14-15,-7 7-14 16,-15 16-1-16,-2 6 8 16,-13 42 17-16,-13 42 36 0,-5 34 62 15,12-4-24-15,21-22-8 16,27-37-25-16,4-30-36 15,29-5-16-15,10-6-14 16,15-11-9-16,8-9 0 16,23-45-151-16,-15 1-419 15,-12 1-839-15</inkml:trace>
  <inkml:trace contextRef="#ctx0" brushRef="#br0" timeOffset="13124.39">23960 8730 82 0,'0'0'414'0,"0"0"-25"0,0 0-97 16,-2-91-46-16,2 69-3 15,0 7-28-15,0 5-19 16,0 6-26-16,0 4-9 16,0 1-54-16,0 22-61 15,2 26 110-15,10 35 25 16,1 37-54-16,-3 20-9 16,0 4-13-16,-7-7-11 15,1-22-23-15,-4-24-34 16,0-26-19-16,0-26-12 0,0-13 6 15,0-2-6 1,0-3 6-16,0-5-6 0,0-8 0 0,0-7 8 16,0-2 1-16,0 0-3 15,0 0-11-15,0-5-1 16,0-2-1-16,2 2-1 16,4 0-4-16,6 2 6 15,7 3-6-15,10 0 5 16,12 0 1-16,9 0 1 15,6 0 4-15,2 0-5 16,-9 0 0-16,-8-3-6 16,-14-6 0-16,-8-4-74 0,-9-15-159 15,-3 2-409 1,-5 2-524-16</inkml:trace>
  <inkml:trace contextRef="#ctx0" brushRef="#br0" timeOffset="13823.73">24516 9321 1082 0,'0'0'541'15,"0"0"-251"-15,0 0-37 16,0 0 9-16,0 0-81 15,0 0-35-15,0 0-31 16,31 77-24-16,-8-70-35 16,4-6-15-16,8-1-2 0,0-3-10 15,4-13-4-15,1-8-10 16,-3-3-6-16,-10-3-1 16,-1-2-2-16,-7-2-5 15,-7 2 0-15,-9 1-1 16,-3 3 0-16,0 6-15 15,-9 6-8-15,-9 12 1 16,-11 4 10-16,-6 21 12 16,-9 32 1-16,-5 30 50 15,-3 27 46-15,15-9-1 16,12-20-39-16,19-32-33 16,6-25-14-16,16-3-10 15,11-5-10-15,12-10-5 16,5-6-27-16,24-32-148 15,-12-4-417-15,-9-4-618 0</inkml:trace>
  <inkml:trace contextRef="#ctx0" brushRef="#br0" timeOffset="14312.44">25240 9201 1136 0,'0'0'356'16,"0"0"-95"-16,0 0-90 15,0 0-70-15,0 0-36 16,6-77 23-16,-6 67 11 16,-6 3 37-16,-3 1 17 15,-7 5-23-15,-3 1-26 16,-6 6-14-16,-4 16 3 15,-8 24 5-15,-4 25 4 16,2 29-9-16,5-1-23 16,20-17-19-16,8-27-28 0,6-24-13 15,0-1-10-15,6-6-1 16,8-7-9-16,9-16-5 16,2-5 15-16,10-27-6 15,0-14-64-15,5-21-68 16,-9 2-41-16,-2-2-59 15,-11 7 15-15,-5 17 89 16,-7 10 132-16,-2 20 2 16,-4 12 134-16,0 37-49 15,-4 37 89-15,-2 2 15 16,3-4-40-16,3-14-60 16,0-23-62-16,3-6-27 15,13-6-120-15,-1-19-196 16,11-24-47-16,-7-13-340 0,0-10-581 15</inkml:trace>
  <inkml:trace contextRef="#ctx0" brushRef="#br0" timeOffset="14564.16">25444 9292 159 0,'0'0'1342'16,"0"0"-779"-16,13 90-191 16,-5-32-21-16,6 7-95 15,-1-2-97-15,-1-14-86 0,-4-6-40 16,3-13-16-16,-5-14-10 15,-4-16 6-15,-2-7 37 16,0-23-28-16,4-14-16 16,2-21-5-16,7-1 1 15,5-6-2-15,11 6 0 16,-4 16 0-16,4 7 1 16,-4 13-1-16,-7 12-1 15,-3 11-18-15,1 7-203 16,-3 0-480-16,3 0-1005 0</inkml:trace>
  <inkml:trace contextRef="#ctx0" brushRef="#br0" timeOffset="14953.27">26009 9221 431 0,'0'0'1074'0,"0"0"-590"0,0 81 62 16,12 2-160-16,4-1-85 16,-7-6-117-16,-3-17-108 15,-2-28-50-15,-2-4-25 16,2-11-1-16,-4-16-118 15,2-34-190-15,-2-10-528 16,0-9-378-16</inkml:trace>
  <inkml:trace contextRef="#ctx0" brushRef="#br0" timeOffset="15081.33">25926 8894 217 0,'0'0'1686'0,"0"0"-1214"31,0 0-319-31,0 0-100 16,0 0-53-16,0 0-228 16,29 80-654-16</inkml:trace>
  <inkml:trace contextRef="#ctx0" brushRef="#br0" timeOffset="15417.58">26209 9274 1160 0,'17'76'800'0,"-5"-1"-168"0,2-5-300 16,-3-25-106-1,-5-21-94 1,2-4-71-16,-2-3-25 16,1-6-13-16,-1-11-8 0,-2 0 3 15,2-18-3-15,0-13-15 16,7-21-38-16,5-24-29 15,7 1-2-15,2 7 9 16,0 11 33-16,-2 28 27 16,4 9 0-16,2 16 53 0,-2 27 16 15,-5 53 35-15,-5 7-9 16,-7-4-28-16,-7-14-47 16,1-34-20-16,2-23-91 15,2-5-396-15,3-10-940 0</inkml:trace>
  <inkml:trace contextRef="#ctx0" brushRef="#br0" timeOffset="16335.61">27162 9248 963 0,'0'0'586'16,"0"0"-224"-16,0 0-84 15,0 0-48-15,0 0-77 16,10-83-61-16,-10 63-20 15,0 2-19-15,0-1 4 16,0 3 1-16,-6 0 10 16,-6 2-8-16,-1 2 22 15,-7 1 0-15,-1 3-8 16,-4 3-4-16,0 5-6 0,-8 2-13 16,-4 23-16-16,-6 25-4 15,-7 30-4-15,5 25 12 16,14-5-22-16,16-20-11 15,15-29-6-15,0-25-9 16,15-4-12-16,3-6 1 16,11-12-10-16,2-7 6 15,13-38-9-15,-5-6-40 16,0-11-11-16,-4-6-13 16,-10 10-7-16,-2 3 41 15,-9 15 48-15,-1 17 15 16,-7 19 23-16,4 31 4 15,7 55 45 1,8 47 33-16,6 22-2 16,-9-1-31-16,-9-19-21 0,-13-30 3 15,-19-25 3-15,-14-18 3 16,0-27-9-16,-8-13-24 0,-7-8-7 16,-6-9-19-1,3-5 0-15,3-6-1 16,13-16-51-16,8 1-64 15,10 0-113-15,11-5-293 16,2 3-225-16,4 3-661 0</inkml:trace>
  <inkml:trace contextRef="#ctx0" brushRef="#br0" timeOffset="20495.9">28326 9119 874 0,'0'0'604'0,"0"0"-209"0,0 0-92 16,0 0-101-16,-17 131 73 15,17-20 1-15,0 7-72 16,0-19-65-16,0-35-78 15,0-37-44-15,0-15-7 16,0-3-10-16,0-9 0 16,0 0-35-16,4-20-189 15,-2-45-354-15,-2 4-126 16,0-2-662-16</inkml:trace>
  <inkml:trace contextRef="#ctx0" brushRef="#br0" timeOffset="20649.23">28258 8815 902 0,'0'0'740'16,"0"0"-446"-16,0 0-164 15,0 0-110-15,0 0-20 16,0 0-293 0,0 0-699-16</inkml:trace>
  <inkml:trace contextRef="#ctx0" brushRef="#br0" timeOffset="21129.69">28764 9250 924 0,'0'0'399'0,"0"0"-44"16,0 0-80-16,0 0-73 15,0 0-56-15,0 0 28 0,0 0-5 16,10-65-5-16,-14 57 7 15,-4 5-20-15,-11 1-15 16,-5 2-52-16,-10 3-23 16,-3 15-1-16,4 6-4 15,4 6-20-15,6 2-9 16,15 2-24-16,8 0-3 16,8 0-12-16,28 0-2 15,7 0 8-15,11 4-12 16,0 3-25-16,-7 1 29 15,-16 1 3-15,-19-3 11 16,-12-3 12-16,-22-3 30 16,-15-8 11-16,-5-6-26 0,1-11-27 15,10-9-3-15,25-19-104 16,6-12-371-16,6-1-451 16</inkml:trace>
  <inkml:trace contextRef="#ctx0" brushRef="#br0" timeOffset="21868.03">29932 9269 140 0,'0'0'1175'16,"0"0"-650"-16,0 0-196 0,0 0-39 16,0 0-101-16,0 0-67 31,0 0-19-31,0-66-30 15,-4 49-11-15,-4 2-16 16,1-1 3-16,-5 5 11 16,-3 1 3-16,1 4 5 15,-5 5-18-15,-3 1-8 16,-3 10-18-16,-6 19 12 16,-6 23-6-16,-9 27 11 15,9 19-2-15,6-5-12 0,14-21-15 16,15-25-12-1,2-22 0-15,0-1-5 0,13-6-2 16,9-8-10-16,9-10 16 16,7-12-10-16,5-17-19 15,-2-9-24-15,1-7-37 16,-9-5-33-16,-4-2-22 0,-11 4 9 16,-7 6 41-1,-9 13 75-15,-2 18 21 0,0 11 70 16,-8 32-10-16,-3 16 36 15,9 11 37-15,2 3-35 16,6-11-36-16,13-2-44 16,6-12-18-16,8-20-113 15,-4-11-401-15,-7-6-658 0</inkml:trace>
  <inkml:trace contextRef="#ctx0" brushRef="#br0" timeOffset="25488.36">18918 11226 568 0,'0'0'923'0,"0"0"-408"0,0 0-271 16,0 0-68-16,11 155 101 16,7-7 4-16,7 21-91 15,-4 2-81-15,1-25-46 16,-11-49-29-16,-5-29-28 15,0-30 2-15,-4-18-8 16,2-7-1-16,-2-9-88 16,-2-4-188-16,0-35-246 15,0-8-197-15,0-2-565 0</inkml:trace>
  <inkml:trace contextRef="#ctx0" brushRef="#br0" timeOffset="25804.09">18792 11410 603 0,'0'0'935'16,"0"0"-437"-16,0 0-197 15,-37-82-56-15,37 55-126 16,12 1-81-16,19-3-25 16,11 2-11-16,7 5 5 15,11 8 5-15,6 11 0 16,1 3-5-16,-1 28 5 15,-4 26-12-15,-19 22 0 16,-14 0 34-16,-23-7 56 16,-12-5 112-16,-25-17-42 0,-12 6-24 15,-15-2-46-15,-4-12-45 16,6-12-24-16,4-11-4 16,15-11-17-16,12-5-1 15,13-3-38-15,18-35-209 16,19 0-414-16,6-1-670 0</inkml:trace>
  <inkml:trace contextRef="#ctx0" brushRef="#br0" timeOffset="26343.07">19681 11331 538 0,'0'0'701'0,"0"0"-295"16,0 0-19-16,0 0-92 15,0 0-78-15,0 0-74 16,6-85-30-16,-6 67-38 15,-6 5-5-15,-6 2-2 16,-5 6 9-16,-6 5 0 0,-1 8 1 16,-14 28-12-16,-5 35-4 15,6 33-18-15,8 12 13 16,16-14-14-16,13-30-23 16,0-34-14-16,9-16-6 15,3-3-9-15,11-9-21 16,2-10 8-16,6-12-4 15,10-38 8-15,7-26-48 16,-11-1-61-16,-6 6-29 16,-13 17 23-16,-11 20 56 15,-1 7 63-15,-2 11 14 16,-4 16 79-16,0 38 7 0,-4 35 17 16,2 0-6-16,2-5-28 15,0-18-45-15,6-23-24 16,10-8-77-16,3-12-197 15,0-9-219-15,7-55-41 16,-3 1-233-16,-4-2-377 0</inkml:trace>
  <inkml:trace contextRef="#ctx0" brushRef="#br0" timeOffset="26577.45">19925 11389 75 0,'0'0'736'16,"0"0"-124"-16,0 0-126 16,0 0-132-16,62 87 25 0,-37 8-81 15,-5-4-97 1,-5-12-63-16,-5-30-65 0,-8-27-37 15,5-2-12-15,-7-9-2 16,0-10 11-16,0-6 30 16,0-29-25-16,-7-28-26 15,7-32 9-15,0 0-14 16,7 8 20-16,15 14-1 16,3 29-13-16,4 3 0 15,-2 5-13-15,-4 14 0 16,-1 12-17-16,5 8-92 15,-8 1-398-15,-1 0-409 0</inkml:trace>
  <inkml:trace contextRef="#ctx0" brushRef="#br0" timeOffset="26804.92">20477 10903 1795 0,'0'0'633'16,"19"130"-70"-16,-1 4-220 16,1 30-121-16,-1 2-80 15,-5-21-88-15,-3-52-27 16,-8-34-25-16,6-30-2 16,-8-15 0-16,2-10-31 15,-2-4-71-15,0-12-90 16,-12-47-368-16,0 3-267 15,-7-4-452-15</inkml:trace>
  <inkml:trace contextRef="#ctx0" brushRef="#br0" timeOffset="26942.68">20312 11407 618 0,'0'0'1349'16,"0"0"-538"0,0 0-351-16,0 0-293 0,0 0-36 15,109 0-34-15,-37-3-65 16,-1-9-32-16,13-8-3 15,-11 2-311-15,-9-1-855 0</inkml:trace>
  <inkml:trace contextRef="#ctx0" brushRef="#br0" timeOffset="27787.04">21694 11383 580 0,'0'0'635'0,"0"0"-241"15,0 0-42-15,0 0-65 16,0 0-43-16,0 0-46 16,0 0-11-16,-35-62-7 15,23 69-16-15,-11 21-83 16,-4 27-28-16,-6 34 0 0,8 25-4 16,11-9-17-16,14-25-4 15,0-33-28-15,19-26-1 16,7-8-23-16,14-11 16 15,11-4 8-15,13-41 18 16,-4-30-6-16,-22-22 5 16,-20 4-10-16,-18 17-6 15,-18 27 16-15,-11 23-1 16,-9 2-15-16,1 8-1 16,-4 8-1-16,10 6-48 15,18 18-179-15,9 3-494 16,4-3-521-16</inkml:trace>
  <inkml:trace contextRef="#ctx0" brushRef="#br0" timeOffset="28171.58">22383 10888 1292 0,'0'0'589'0,"0"0"-225"16,0 0-73-16,0 0-78 0,-44-82-86 15,22 72-17-15,-5 5 8 16,-4 5-13-16,-4 2-34 16,-3 21-1-16,-3 14-18 15,0 22-23-15,4 30-17 16,12 22-2-16,8 9 26 15,17-6 15-15,11-13-4 16,7-16-19-16,1-19-18 16,-3-16-10-16,-7-16 0 15,-3-10 0-15,0-2-9 16,-2-4 9-16,-2-4-42 16,-2-10-86-16,0-4-132 15,-2-18-238-15,-10-7-217 0,-5-4-377 16</inkml:trace>
  <inkml:trace contextRef="#ctx0" brushRef="#br0" timeOffset="28327.81">21856 11430 1189 0,'0'0'758'16,"0"0"-458"-16,0 0-41 15,113-5-105-15,-24 5-84 16,23 0-57-16,-15 0-13 15,-14 0-479-15</inkml:trace>
  <inkml:trace contextRef="#ctx0" brushRef="#br0" timeOffset="29734.08">23420 11123 988 0,'0'0'580'0,"-20"116"-193"0,3 4-26 15,3 25-22-15,3-2-123 16,5-33-26-16,0-45-94 16,6-28-54-16,0-17 3 15,0-6 9-15,0-4-16 0,0-9-20 16,0-1 11-16,0-21 13 16,0-18-30-16,0-23-12 15,0-31 1-15,12-35-1 16,5-19-1-16,8-12 0 15,0 7-25-15,-1 23 14 16,1 30-1-16,-6 32-17 16,-7 34 19-16,5 19 10 15,-1 14 0-15,11 22 1 16,15 68 7-16,11 67 18 16,-1 41 11-16,-5 12 0 15,-9-29-19-15,-16-59-17 16,-9-42-6-16,-9-37-3 15,-2-18-21-15,2-9-12 0,-4-6-52 16,0-10-92-16,-10-22-176 16,-3-14-423-16,-3 0-422 0</inkml:trace>
  <inkml:trace contextRef="#ctx0" brushRef="#br0" timeOffset="29921.59">23321 11533 1640 0,'0'0'753'0,"0"0"-381"15,0 0-166-15,0 0-83 16,99 0-32-16,-34 0-53 0,1-1-37 16,18-5-1-16,-19 4-209 15,-14-3-906-15</inkml:trace>
  <inkml:trace contextRef="#ctx0" brushRef="#br0" timeOffset="30465">24061 11497 1148 0,'0'0'564'15,"6"78"-189"-15,3-25-75 16,5 1-55-16,-1-7-78 15,-7-9-60-15,0-13-29 16,-6-10 1-16,0-10-7 16,0-5-3-16,0-7 24 15,-4-16-70-15,2-13-22 0,2-11 19 16,0-9-12-16,8-8 4 16,9 1 24-16,1 8 12 15,3 11-2-15,2 14-16 16,-5 16-25-1,1 12-5-15,4 2-24 0,18 16-68 16,-4 1-289-16,-6-3-717 0</inkml:trace>
  <inkml:trace contextRef="#ctx0" brushRef="#br0" timeOffset="30731.92">24578 10984 1245 0,'0'0'909'0,"0"0"-581"16,4 127 153-16,11 3-209 16,3 23-85-16,5 4-86 15,-6-24-53 1,-5-47-20-16,-6-30-20 15,-6-26-8-15,2-15 0 16,-2-4-27-16,0-10-89 16,0-11-174-16,0-16-345 15,-2-5-274-15</inkml:trace>
  <inkml:trace contextRef="#ctx0" brushRef="#br0" timeOffset="31031.62">24394 11496 1485 0,'0'0'680'16,"0"0"-314"-16,0 0-129 16,0 0-71-16,0 0-6 15,0 0-13-15,122-14-38 16,-68 11-37-16,2 0-26 15,-3 2-20-15,-7 1-25 16,-11 0 7-16,-10 0-8 16,-13 0-23-16,-1 0-62 15,-9 0-117-15,2 0-101 16,-2 0-223-16,-2 0-212 16,0-6-637-16</inkml:trace>
  <inkml:trace contextRef="#ctx0" brushRef="#br0" timeOffset="31188.33">24942 11500 1430 0,'0'0'790'0,"0"89"-221"16,0-36-359-16,0-4-95 15,0-14-81-15,0-17-34 16,0-23-172-16,0-18-410 15,0-9-813-15</inkml:trace>
  <inkml:trace contextRef="#ctx0" brushRef="#br0" timeOffset="31297.71">24870 11043 1250 0,'0'0'343'0,"0"0"-343"16,0 0-608-16</inkml:trace>
  <inkml:trace contextRef="#ctx0" brushRef="#br0" timeOffset="31732.1">25444 11017 844 0,'0'0'703'0,"0"0"-164"0,0 0-224 15,0 0-66-15,15-78-94 16,-15 59-70-16,0 2-43 16,0 2-10-16,-9 1-1 0,-7 2 24 15,-3 5 26 1,-8 6-24-16,-6 1-13 0,0 11-7 15,2 16 19-15,-2 12-6 16,6 24 18-16,11 27-11 16,16 25-8-16,0 10 13 15,22-5-28-15,3-10-11 16,-6-31-8-16,-7-16-15 16,-1-18 0-16,-5-15 1 15,0 1-1-15,0-3 0 16,-4-2-8-16,2-12-23 31,-4-8-34-31,-6-6-37 16,-6 0-124-16,-15-19-155 0,6-2-238 15,-1-1-182-15</inkml:trace>
  <inkml:trace contextRef="#ctx0" brushRef="#br0" timeOffset="32076.04">25004 11553 1144 0,'0'0'829'0,"0"0"-260"16,0 0-335-16,0 0-125 0,0 0-42 15,95-30-29-15,-45 24-11 16,3 3-5-16,-3 0-10 16,-5 2-12-16,-7 0-132 15,-7-1-211-15,-7-2-177 16,-1-3-30-16,-4-6-18 15,-1-1 187-15,1-1 150 16,-7 1 231-16,1 2 362 16,-7 7 217-16,-2 5-85 15,2 5-196-15,1 24 44 16,-1 23-41-16,2 4-99 16,-2 8-51-16,0 1-66 15,-6-17-46-15,7-6-30 16,-3-18-9-16,-2-27-161 0,2-20-357 15,0-12-603-15</inkml:trace>
  <inkml:trace contextRef="#ctx0" brushRef="#br0" timeOffset="32183.78">25512 11118 1292 0,'0'0'360'0,"0"0"-360"15,0 0-134-15</inkml:trace>
  <inkml:trace contextRef="#ctx0" brushRef="#br0" timeOffset="32593.84">25868 11356 1373 0,'0'0'499'0,"0"0"-304"16,0 0-113-16,0 0-63 16,0 0-10-16,0 0 0 15,0 0 1-15,45-31-8 16,-45 31 100-16,0 0 89 15,0 0 53-15,-2 0-23 0,-10 10-50 16,-13 13-87-16,-4 8-14 16,-2 10 0-16,0 7-2 15,8 6-7-15,7-3-11 16,16-1-13-16,0-7-14 16,23-7 4-16,12-9-26 15,8-9 7-15,1-7-1 16,3-8-7-16,-5-3-1 15,-11 0-70-15,4-21-171 16,-15 3-327-16,-1-2-318 0</inkml:trace>
  <inkml:trace contextRef="#ctx0" brushRef="#br0" timeOffset="32752.83">26159 11383 1197 0,'0'0'811'31,"0"0"-423"-31,0 0-57 0,25 126-10 0,-17-53-102 16,-1-4-96-16,-7-12-71 16,0-23-43-16,0-8-9 15,0-20-158-15,0-6-433 16,0-13-508-16</inkml:trace>
  <inkml:trace contextRef="#ctx0" brushRef="#br0" timeOffset="32866.37">26108 11096 1667 0,'0'0'548'15,"0"0"-425"1,0 0-123-16,0 0-708 0</inkml:trace>
  <inkml:trace contextRef="#ctx0" brushRef="#br0" timeOffset="33379.89">26548 11387 580 0,'0'0'586'15,"0"0"-280"-15,0 0-69 16,0 0-72-16,0 0-40 15,0 0-33-15,0 0 5 16,14-46 18-16,-14 36 7 16,0 1 14-16,0 2 31 15,0 2-37-15,-12 4-21 16,-2 1-21-16,-5 0-52 0,-6 17 0 16,-4 13 14-16,-2 10 16 15,2 18 10-15,5 2-4 16,7 4-17-16,9 0-10 31,8-17-21-31,0 0-7 16,6-15-17-16,13-13 0 15,3-14 1-15,5-5-1 16,8-16 0-16,2-14-2 16,-1-8-40-16,-5-8-27 0,-2-1-52 15,-11 0 15-15,-3 5 41 16,-11 9 41-16,-2 16 24 15,-2 17 23-15,0 35 25 16,-8 50 1-16,3 33 38 16,5-6-2-16,5-22-19 15,13-37-42-15,1-31-24 16,10-22-126-16,-2 0-614 16,-3-21-876-16</inkml:trace>
  <inkml:trace contextRef="#ctx0" brushRef="#br0" timeOffset="33558.35">27015 11137 2134 0,'0'104'778'16,"8"34"-270"-16,9 27-299 0,0-10-50 16,-11-43-86-16,-4-39-43 15,2-32-30-15,-4-22-36 16,0-19-138-16,0 0-523 15,0-7-1248-15</inkml:trace>
  <inkml:trace contextRef="#ctx0" brushRef="#br0" timeOffset="34774.75">28053 10864 561 0,'0'0'374'15,"0"0"14"-15,0 0 92 16,0 0-172-16,0 0-78 15,0 138 108-15,0-5-17 16,0 18-79-16,0-6-91 0,0-36-67 16,0-43-64-16,4-26-19 15,-2-17-1-15,2-6 0 16,-2-5-26-16,2-9-153 16,-2-20-193-16,3-14-413 15,-3-4-752-15</inkml:trace>
  <inkml:trace contextRef="#ctx0" brushRef="#br0" timeOffset="35457.4">28326 11248 563 0,'0'0'598'0,"0"111"-188"16,0-8-18-16,0 10-43 0,10-20-60 15,-2-31-91-15,-4-33-51 16,-1-18-47-16,3-7-28 16,0-4-42-16,4-15-3 15,3-36 4-15,5-29-31 16,5-28-45-16,-2-11-6 15,4 4 12-15,-3 25 27 16,-3 30 11-16,-7 25 1 16,-1 18 0-16,-3 14 1 15,2 12 44-15,9 47-30 16,1 47 74-16,9 24 13 16,0 6-17-16,-4-27-33 15,-4-42-31-15,-5-24-21 16,-3-22-23-16,3-9-164 15,3-20-318-15,0-15-292 0,-3-12-900 16</inkml:trace>
  <inkml:trace contextRef="#ctx0" brushRef="#br0" timeOffset="35650.51">28969 11061 1692 0,'0'108'746'15,"10"27"-212"-15,-2 1-230 16,3-4-135-16,-3-28-77 16,-4-30-47-16,-2-32-26 15,-2-20-19-15,0-8-22 16,0-10-92-16,0-4-167 16,0-47-344-16,0-3-273 15,0-6-604-15</inkml:trace>
  <inkml:trace contextRef="#ctx0" brushRef="#br0" timeOffset="35800.17">28853 11268 186 0,'0'0'1972'0,"0"0"-1225"16,0 0-414-16,0 0-178 16,0 0-60-16,126 0-61 15,-70 0-34-15,16 0-37 16,-20 0-496-16,-5 0-1009 0</inkml:trace>
  <inkml:trace contextRef="#ctx0" brushRef="#br0" timeOffset="36223.86">29283 11472 552 0,'0'0'818'0,"0"0"-312"16,0 0-130-16,0 0-87 16,0 0-88-16,0 0-46 15,0 0-4-15,43-1-38 16,-14-13-49-16,4-9-26 15,2-4-17-15,-4-5-14 16,-2-5 5-16,-8-3-10 16,-9 0 11-16,-1 1-7 15,-11 6-4-15,0 7 5 16,-17 15-6-16,-10 11 8 16,-20 27 6-16,-7 40 23 15,7 32 43-15,16 10 3 16,18-16-21-16,13-29-32 15,13-30-20-15,15-16-10 16,22-9-1-16,10-9-16 0,6 0-50 16,19-49-146-16,-31 1-459 15,-5-4-489-15</inkml:trace>
  <inkml:trace contextRef="#ctx0" brushRef="#br0" timeOffset="36473.89">29866 10816 1472 0,'0'0'717'0,"0"0"-434"16,-4 113 52-16,2 8 1 16,-9 23-126-16,-1 3-72 15,4-19-54-15,1-43-36 16,7-30-35-16,0-27-12 15,0-14-1-15,9-8-24 16,3-6-144-16,19-35-373 16,-4-11-382-16,-2-4-470 0</inkml:trace>
  <inkml:trace contextRef="#ctx0" brushRef="#br0" timeOffset="36648.36">30075 10846 1493 0,'0'0'845'15,"0"0"-461"-15,0 0-91 16,6 159-9-16,4-31-101 16,0 14-50-16,-3-24-43 15,-1-35-42-15,-4-39-30 16,-2-15-18-16,0-2-9 16,6-12-90-16,0-6-263 15,0-9-681-15</inkml:trace>
  <inkml:trace contextRef="#ctx0" brushRef="#br0" timeOffset="36886.04">30285 11258 1292 0,'0'0'692'15,"0"0"-133"-15,0 114-231 16,0-56-75-16,0 3-97 16,5-5-91-16,-3-10-38 15,2-10-27-15,-2-25-206 16,2-11-401-16,-4 0-467 0</inkml:trace>
  <inkml:trace contextRef="#ctx0" brushRef="#br0" timeOffset="37030.25">30327 10783 1207 0,'0'0'123'16,"0"0"-123"-16,0 0-1158 0</inkml:trace>
  <inkml:trace contextRef="#ctx0" brushRef="#br0" timeOffset="37741.91">30769 11226 1145 0,'0'0'484'0,"0"0"-167"16,0 0-91-16,0 0-93 15,0 0-71-15,12-72-28 16,-12 60-6-16,0 2 20 16,0 1 32-16,0 1 23 0,-4 4-6 15,-4 1-9-15,-2 2-5 16,-5 1-23-16,-5 0 0 16,-1 14-3-16,-4 7 13 15,0 10-2-15,-4 10-1 16,0 5-15-16,9 6-7 15,3 1-24-15,9-4-15 16,8-8-4-16,0-10-2 16,0-10-1-16,14-14 1 15,9-7-29-15,4-13-53 16,2-16-44-16,2-8-31 16,0-5 7-16,-4 1 27 15,-6 4 51-15,-9 7 63 16,-2 5 9-16,-4 11 84 15,-3 11 38-15,3 3-25 0,-2 25-50 16,4 31 59-16,5 37 3 16,9 31-30-16,-3 10-14 15,-9-8-13-15,-4-31 16 16,-6-35-20-16,-18-15 9 16,-13-8-14-16,-21 3-2 31,-8-7-19-31,-8-4 1 15,0-14-17-15,10-15 6 16,6 0-12-16,7-14-1 16,14-9-19-16,12-5-73 15,17-18-156-15,2 7-522 16,2 3-813-16</inkml:trace>
  <inkml:trace contextRef="#ctx0" brushRef="#br0" timeOffset="38710.75">31030 11337 339 0,'0'0'1163'15,"0"0"-689"-15,0 0-149 16,0 0-58-16,0 0-83 16,0 0-74-16,0 0-46 15,74 34-20-15,-39-34-23 16,2-15-8-16,1-4-1 16,-3-6 5-16,-8-2-11 15,-5-5-5-15,-9 0 0 16,-9 0 13-16,-4 0-14 0,-11 7 0 15,-13 8 9 1,-7 16-9-16,-11 6 0 0,-5 43 15 16,1 33 36-16,11 2 48 15,12-4-16-15,21-11-31 16,2-25-33-16,9 0-19 16,13-7 0-16,7-17-85 15,4-19-73-15,9-7-62 16,1-26-59-16,5-10-3 15,-7-8 32-15,-2-4 132 16,-4-2 118-16,-6 5 9 16,-8 9 81-16,-2 8 77 15,-11 20 83 1,-2 15 24-16,-6 25-114 16,0 44 8-16,0 27-6 15,-6-3-59-15,-2-18-39 16,8-31-37-16,0-27-21 15,0-9 0-15,4-8-6 16,12-6 0-16,5-25-5 0,14-27-55 16,15-23-29-16,-3 3 2 15,-3 8 54-15,-7 14 19 16,-12 22 14-16,2 11 7 16,-7 15 74-16,-3 23 10 15,-11 50 11-15,-4 30-15 16,-2-1-9-16,0-16-33 15,0-32-37-15,0-24-8 16,12-15-135-16,-1-7-535 16,5 0-1037-16</inkml:trace>
  <inkml:trace contextRef="#ctx0" brushRef="#br0" timeOffset="39072.18">32218 11176 1595 0,'0'0'719'0,"0"0"-349"15,0 0-107-15,0 0-120 16,0 0-68-16,0 0-43 0,0 0-5 15,-10-19-12-15,-3 20 10 16,-9 17 13-16,-9 10 53 16,-11 14 27-16,3 10-7 15,2 8-31-15,10 0-28 16,21-3-19-16,12-13-21 16,48-10-11-16,41-19 8 15,33-12-9-15,-8-3-45 16,-27-9 22-16,-33-17-83 15,-42 4-582-15,-1-1-1743 0</inkml:trace>
  <inkml:trace contextRef="#ctx0" brushRef="#br0" timeOffset="39585">32528 11371 1164 0,'0'0'776'0,"0"0"-285"16,0 0-214-16,0 0-59 16,0 0-73-16,0 0-21 15,0 0-31-15,44 8-30 16,-26-8-41-16,7 0-1 16,0 0-4-16,4-4-10 15,0-7 5 1,-4-7-3-16,1-2 9 15,3-5-7-15,-4-4-4 0,-2-2-5 16,-5-2-1-16,-5 1 4 16,-9 6-5-1,-4 6-4-15,-21 8 4 0,-12 12 7 16,-14 5-6-16,-15 38 21 16,-11 32 59-16,15 25 14 15,25-3-23-15,23-19-32 16,16-26-1-16,42-14-21 15,39 3-12-15,37-6-6 16,-9-9-27-16,-15-26-29 16,-40-7-217-16,-42-16-1144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49:53.99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23609 15355 142 0,'0'0'1373'0,"0"0"-969"15,0 0-88-15,-25 99-41 16,19-58-89-16,4 0-87 16,-5-5-62-16,7-7-37 0,0-8-9 15,0-7-73 1,0-12-175-16,7-2-327 15,1 0-332-15</inkml:trace>
  <inkml:trace contextRef="#ctx0" brushRef="#br0" timeOffset="148.75">23757 15419 801 0,'0'0'884'0,"0"0"-357"16,-16 120-158-16,10-62-108 15,4-3-173-15,2-2-88 0,6-14-152 16,6-18-682-16</inkml:trace>
  <inkml:trace contextRef="#ctx0" brushRef="#br0" timeOffset="1422.32">24109 15865 25 0,'0'0'405'0,"0"0"-53"0,0 0-87 16,0 0-90-16,0 0-7 15,0 0 26-15,0 0 25 16,0 51 84-16,0 21 75 16,8 36-40-16,4 18-86 15,1-1-73-15,-7-27-88 16,-2-35-54-16,2-23-29 15,-6-16-8-15,7-5 0 16,-5-6-10-16,2-7-81 16,2-22-223-1,0-11-331-15,-2-10-339 0</inkml:trace>
  <inkml:trace contextRef="#ctx0" brushRef="#br0" timeOffset="1749.18">24086 15909 745 0,'0'0'974'0,"0"0"-454"0,0 0-161 16,0 0-78-16,0 0-145 16,10-84-108-16,28 72-18 15,11 3-10-15,7 6-19 31,2 3 6-31,-2 3-16 0,-7 15 23 16,-7 3-1-16,-17 5-1 16,-13 5 8-16,-12 2 11 15,-8 2 95-15,-25 1 35 16,-7-1-26-16,-7-2-37 16,-3-3-41-16,9-7-17 15,6-7-19-15,16-6-1 16,11-6-31-16,14-4-201 15,15-6-486-15,8-9-459 0</inkml:trace>
  <inkml:trace contextRef="#ctx0" brushRef="#br0" timeOffset="2402.88">24669 15861 846 0,'0'0'621'0,"0"0"-141"15,0 0-232-15,0 0-125 16,0 0 119-16,10 101-22 15,-1-51-55-15,3-3-35 16,-2-5-40-16,-3-12-35 16,-5-9-20-16,2-11-10 15,-4-8-16-15,0-2 17 16,0-15 44-16,-6-14-62 16,1-13-8-1,5-10-10-15,0-7 9 16,11-2 1-16,7 6 1 15,7 8 0-15,-2 11-1 0,2 12 0 16,-7 11-13-16,13 13-168 16,-8 7-320-16,-2 6-373 0</inkml:trace>
  <inkml:trace contextRef="#ctx0" brushRef="#br0" timeOffset="2958.41">25027 15969 705 0,'0'0'793'16,"0"0"-387"-16,0 0-82 15,0 0-133-15,0 0-72 16,0 0-18-16,0 0-4 31,22 19-36-31,-3-18-49 0,6-1 12 0,4-1 11 16,2-14 11-16,0-3 3 15,0-4-23-15,-2-5-13 16,-5 0-11-16,-9-1-1 16,-1 1-1-16,-14 4-15 15,0 6 9-15,-10 9-27 0,-15 8 7 16,-12 7 26-1,-4 24 3 1,-9 27 47-16,9 4 104 0,6 4-10 16,14 1-58-1,21-21-29-15,0-2-24 0,19-17-33 16,18-11-6-16,35-18-24 16,-10-16-223-1,-6-8-605-15</inkml:trace>
  <inkml:trace contextRef="#ctx0" brushRef="#br0" timeOffset="3393.83">25856 15461 523 0,'0'0'797'16,"0"0"-460"-16,0 0-75 15,0 0-44-15,0 0-71 16,-108-74-39-16,77 71-12 15,-6 3 8-15,-2 14 9 16,1 13 16-16,7 8-7 16,2 9 16-16,9 8-36 15,3 15-9-15,15 15-22 16,2 17-18-16,6 3-25 16,9-18-11-16,1-20-17 15,-3-22 0-15,-3-9-1 16,-2-1-13-16,3-2 7 0,-5-6-13 15,-4-13-46-15,-2-11-122 0,0-15-191 16,0-12-386-16,-8 0-423 0</inkml:trace>
  <inkml:trace contextRef="#ctx0" brushRef="#br0" timeOffset="3572.91">25378 15923 1208 0,'0'0'627'0,"0"0"-153"16,0 0-293-16,0 0-24 31,0 0-34-31,101-9-35 16,-57 9-38-16,-1 0-32 0,13 0-18 16,-11-1-176-1,-7-3-701-15</inkml:trace>
  <inkml:trace contextRef="#ctx0" brushRef="#br0" timeOffset="3992.24">25887 15967 785 0,'0'0'768'0,"0"0"-373"0,0 0-41 16,0 0-94-16,0 0-69 0,0 0-38 15,0 0-42-15,37 0-42 16,-12-6-36-16,4-6-14 16,-9-6-18-16,3 0 10 15,-11-4-11-15,-1 1-1 16,-9 2-35-16,-2 1-3 15,-6 5-7-15,-17 8 27 16,-2 5 4-16,-6 19 15 16,-6 28 5-16,2 31 44 15,10 0 44-15,12-6-3 16,13-17-42-16,0-24-37 16,19-6-11-16,6-5-51 15,14-19-196-15,19-22-338 16,-4-12-222-1,-7-7-604-15</inkml:trace>
  <inkml:trace contextRef="#ctx0" brushRef="#br0" timeOffset="4220.34">26215 15930 1363 0,'0'0'887'16,"0"0"-382"0,0 0-177-16,0 99-103 15,0-49-96-15,6-2-63 0,5-3-48 16,-3-13-9-16,2-11-9 15,-8-13 0-15,3-8 1 16,-3-6 10 0,-2-20-11-16,6-13-10 0,6-10 0 0,5-8-5 15,6-3 6 1,3 3 8-16,-1 11 0 0,2 10-12 16,-12 13-73-16,9 16-161 15,-7 4-477-15,1 3-761 0</inkml:trace>
  <inkml:trace contextRef="#ctx0" brushRef="#br0" timeOffset="4624.75">26682 15969 1111 0,'0'0'724'15,"0"0"-138"-15,0 96-127 0,5-55-178 16,1-7-95-16,0-6-87 15,-4-12-47 1,-2-5-25-16,0-11-12 0,0 0 2 16,0-14-10-16,0-15-7 15,0-8-10-15,0-11-7 0,4-4-5 16,4-1 20-16,11 4 1 31,0 9-8-31,3 12 3 16,3 10-84-16,16 13-172 15,-5 5-441-15,-3 0-802 0</inkml:trace>
  <inkml:trace contextRef="#ctx0" brushRef="#br0" timeOffset="5300.02">27075 15969 544 0,'0'0'715'0,"0"0"-348"16,0 0-69-16,0 0-59 0,0 0-57 15,0 0-14-15,0 0-34 16,-18 43-30-16,24-39-2 15,12-4-22-15,7 0-3 16,10 0-34-16,3-11-15 16,1-5-26-16,2-4-2 0,-10 0 0 15,-2-3-1-15,-12-2-40 16,-9 3-55-16,-8 4 12 16,-2 7 39-16,-23 8 32 15,-14 3 13-15,-7 18 1 16,-7 16 62-16,-1 11 67 15,4 6-3-15,11-2-8 16,20-7-31-16,17-9-43 16,4-12-29-16,33-12-16 15,44-9-36-15,-11-16-253 16,2-4-655-16</inkml:trace>
  <inkml:trace contextRef="#ctx0" brushRef="#br0" timeOffset="5814.57">27683 15876 788 0,'0'0'564'0,"0"0"-206"16,0 0-46-1,0 0-40-15,0 0-85 16,0 0-27-16,0 0-36 16,-56 10 4-16,27 20 22 15,-2 10-5-15,6 9-32 16,7 1-34-16,12 0-28 15,6-10-39-15,0-8-4 16,18-12-8-16,7-13-9 0,6-7-9 16,4-10-12-16,2-20-21 15,11-23-51-15,1-27-22 16,1-28-74-16,-2-11-23 16,-17 6 93-16,-15 30 24 15,-16 32 60-15,0 23 44 0,-6 17 87 16,-13 9 35-1,-3 4 64-15,-7 41-21 0,8 39 16 16,15 32 16-16,6 6-48 16,20-21-73-16,9-32-49 15,-6-36-27-15,2-11-22 16,-4-8-229-16,1-7-810 0</inkml:trace>
  <inkml:trace contextRef="#ctx0" brushRef="#br0" timeOffset="7911.48">28721 15816 918 0,'0'0'582'0,"0"0"-195"16,-9 123-20-16,9-58-76 0,0-5-104 16,0-5-72-1,0-13-61 1,0-12-35-16,0-14-5 0,2-8-14 16,3-8 15-16,-3 0 6 15,-2-13 44-15,0-11-31 16,0-9-28-1,0-8-6-15,4-20-15 0,8-20-6 16,1 3-15-16,1 8 15 0,3 12-21 16,-1 17 9-16,3 6 7 15,-5 4 26-15,3 20 0 16,-9 11-2 0,4 30 4-16,1 38 8 0,1 35 74 15,1 12 7-15,-5-18-6 16,-8-30-49-1,2-38-12-15,-2-15-18 16,2-3 9-16,3-9-14 16,-1-2 0-16,2-20-1 15,9-29-48-15,5-26-76 0,-3 1-57 16,-5 7-38 0,-1 15 30-16,-7 22 106 0,0 10 83 15,0 14-8-15,-1 22 30 16,-3 49 7-16,6 29 70 15,-2 0-5-15,0-17-37 16,3-27-56-16,9-22-1 0,-1-6-342 16,1-9-701-16</inkml:trace>
  <inkml:trace contextRef="#ctx0" brushRef="#br0" timeOffset="8512.94">29279 15993 713 0,'0'0'687'0,"0"0"-352"16,0 0-62-16,0 0-104 16,0 0-8-16,0 0-39 15,0 0-11-15,49 4-11 16,-22-6-33-16,6-13-19 16,2-4-15-16,1-4-11 15,-5-4-22-15,-7-3 8 31,-5 0-8-31,-3 1-7 0,-13 0-34 16,-3 5-18-16,-3 6-17 16,-19 8 22-16,-9 10 15 15,-6 10 39-15,-9 33 17 16,9 26 66-16,10 1 68 16,10-6 3-16,17-10-45 15,9-21-60-15,20-2-49 16,12-8-7-16,7-16-16 15,1-7 8-15,13-36-148 16,-12-1-294-16,-11-5-524 0</inkml:trace>
  <inkml:trace contextRef="#ctx0" brushRef="#br0" timeOffset="8745.9">29824 15473 1267 0,'0'0'653'0,"-2"110"-83"0,2-5-79 15,0 22-238-15,2-3-100 0,3-26-74 16,-3-36-43-16,-2-23-36 16,0-16 1-16,0-2-1 31,4-6-44-31,-4-7-183 15,0-11-268-15,0-15-341 16,0-4-656-16</inkml:trace>
  <inkml:trace contextRef="#ctx0" brushRef="#br0" timeOffset="8964.65">29492 15907 1545 0,'0'0'605'0,"0"0"-287"16,0 0-99-16,113-17-68 15,-51 10-65-15,11 0-33 16,-1-1-40-16,-16 1-13 16,2-3-91-16,-9-7-380 15,-11 1-339-15,-16 2-291 0</inkml:trace>
  <inkml:trace contextRef="#ctx0" brushRef="#br0" timeOffset="9278.39">30079 15440 1687 0,'0'0'473'16,"-11"120"-153"-16,9 6 60 15,-2 22-81-15,4-2-110 16,0-35-80-16,0-50-53 15,0-26-32-15,0-18-9 0,4-6 4 16,2-11-19-16,11 0-7 31,2-33 7-31,7-27-78 0,12-26-85 0,1 2 5 16,-8 13 36-16,-6 23 32 16,-9 31 76-16,3 16 14 15,-5 14 56-15,-1 53 77 0,-1 33 6 31,-1-1-21-31,-5-17-59 16,6-30-38-16,7-27-21 16,34-5-85-16,-5-6-466 15,4-11-475-15</inkml:trace>
  <inkml:trace contextRef="#ctx0" brushRef="#br0" timeOffset="9665.81">30746 15917 1041 0,'0'0'608'0,"0"0"-264"15,0 0-74-15,0 0-67 0,0 0-75 16,0 0 0-16,0 0-26 16,-49 2-39-16,30 35 22 15,3 11 15-15,9 0-15 16,7-4-44-16,11-10-20 16,22-17-21-16,14-17 0 15,7-7 19-15,-4-28-7 16,-13-12 3-16,-18-5-1 15,-19 1 10-15,-7 9-9 16,-26 12-15-16,-14 24-47 16,5 6-149-16,18 3-664 0</inkml:trace>
  <inkml:trace contextRef="#ctx0" brushRef="#br0" timeOffset="11738.58">31218 15857 649 0,'0'0'371'15,"0"0"-115"-15,0 0-117 16,0 0-79-16,0 0-60 15,0 0-4-15,0 0-17 16,0-3 15-16,0 3 6 16,0 0 0-16,0 0 9 15,0 0-8-15,0 0 5 0,0 0-6 16,0 0-42-16,0 0-50 16,0 0-125-16,0 0-101 15,0 0-63-15,0 0 76 0</inkml:trace>
  <inkml:trace contextRef="#ctx0" brushRef="#br0" timeOffset="12215.75">31218 15857 214 0,'14'-2'568'0,"-14"2"-189"16,0 0-57-16,4-1-72 16,-4-5-55-1,0 2-45-15,0-2-17 0,0 1-22 0,0-1-38 16,0 1 5-16,0-1 7 15,0 3-11-15,-6 1-20 16,-4 1 13-16,-3 1-21 16,-1 1-13-16,-7 16-6 15,-4 14-1-15,-2 23 21 16,1 1 21 0,7 8-13-16,7 0-27 15,12-16-11-15,0 0-17 16,10-15-1-16,15-12-26 15,6-16 16-15,6-4 11 16,4-22 0-16,1-16-36 16,-5-9-18-16,-6-18-9 15,-8-18-16-15,-15-19-7 0,-2-8-1 16,-6 5-1-16,0 22 8 16,0 27-70-16,0 23 54 15,0 11 96-15,-2 7 6 16,-4 6 105-16,-5 6 36 15,3 9-28-15,-8 41-27 16,1 37 67-16,1 44-10 16,8 19-59-16,6-5-27 15,0-34-40-15,14-41-23 16,0-28-12-16,-1-15 6 16,-1-4-37-16,5-6-140 15,3-14-167-15,-3-4-211 16,0-17-339-16</inkml:trace>
  <inkml:trace contextRef="#ctx0" brushRef="#br0" timeOffset="13087.22">31753 15409 325 0,'0'0'393'16,"0"0"103"-16,0 0-181 15,0 0-61-15,0 0-145 16,0 0 98-16,0 0-6 15,-16 86-34-15,16-55-34 16,0 0-54-16,0-2-38 16,0-6-36-16,0-4-5 15,0-8-18-15,0-5-88 16,0-6-198-16,6-7-214 16,4-6-232-16</inkml:trace>
  <inkml:trace contextRef="#ctx0" brushRef="#br0" timeOffset="13214.66">31881 15415 745 0,'0'0'567'16,"0"0"-188"-16,0 98-74 0,0-57-143 15,0 4-162-15,6-13-48 16,5-9-854-16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50:49.432"/>
    </inkml:context>
    <inkml:brush xml:id="br0">
      <inkml:brushProperty name="width" value="0.05292" units="cm"/>
      <inkml:brushProperty name="height" value="0.05292" units="cm"/>
      <inkml:brushProperty name="color" value="#90EE90"/>
    </inkml:brush>
  </inkml:definitions>
  <inkml:trace contextRef="#ctx0" brushRef="#br0">23915 11232 1644 0,'0'0'396'0,"0"0"-46"0,0 0-74 16,0 0-97-16,0 0-85 15,0 0-22-15,-91 162 30 16,45-24 10-16,9 19 8 0,8 3-38 15,17-23-25 1,12-43-16-16,0-30-29 0,10-25-12 16,8-16-5-16,11-1 4 15,11-6-31-15,30-16-173 16,-14-7-422-16,-2-16-940 0</inkml:trace>
  <inkml:trace contextRef="#ctx0" brushRef="#br0" timeOffset="1561.41">24297 11649 1053 0,'0'0'638'0,"0"0"-287"15,0 0-71-15,0 0-66 16,0 0-80-16,0 0-11 16,0 0-8-16,-33-35-5 15,6 36-18-15,-8 14-12 0,-2 6 11 16,-1 3-15-16,7 2-14 15,11-4-28-15,18-2-28 16,2-2-6-16,31-1-13 16,16-3 8-16,15 1 4 15,2 0 1-15,-12 2-24 16,-17 4-4-16,-16 5 11 16,-19 3 17-16,-19 3 13 15,-18 0 38-15,-6-7-19 0,1-7-22 16,11-11-10-16,21-12-68 15,10-15-299-15,0-8-648 16</inkml:trace>
  <inkml:trace contextRef="#ctx0" brushRef="#br0" timeOffset="1768.49">24547 11510 1461 0,'0'0'673'16,"0"138"-51"-16,-4-25-332 0,-4-1-113 15,1-23-114-15,1-36-54 16,6-26-9-16,0-4-152 16,0-12-314-16,6-5-194 15,1-6-509-15</inkml:trace>
  <inkml:trace contextRef="#ctx0" brushRef="#br0" timeOffset="1969.26">24365 11791 902 0,'0'0'1028'15,"0"0"-484"-15,0 0-301 16,0 0 20-16,91 0-78 0,-31-4-96 15,0-5-71-15,-4-1-18 16,6 1-137-16,-10 1-592 16,-13 3-991-16</inkml:trace>
  <inkml:trace contextRef="#ctx0" brushRef="#br0" timeOffset="2423.66">24929 11729 121 0,'0'0'1228'0,"0"0"-704"15,0 0-271-15,0 0-88 16,0 0-78-16,0 0-33 16,0 0-17-16,0-35-19 15,0 23-11-15,0 1 15 16,0 2 27-16,0 2 32 0,-12 5-4 15,0 2 4-15,-11 4-20 16,-4 21-7-16,-6 9 27 16,2 11 22-16,0 9-9 15,10 1-32-15,5-6-19 16,10-6-31-16,6-14-12 16,2-11-5-16,20-17 1 15,7-2 3-15,4-26 1 16,3-13-95-1,1-6-93-15,-6-4-83 16,-9 3-68-16,-3 12 9 16,-13 8 156-16,-2 22 174 15,-4 5 40-15,0 32 139 16,-12 12 94-16,2 12-32 0,8-2-82 16,2-5-105-16,0-11-54 15,2-14-183-15,16-24-203 16,1-7-217-1,-3-16-399-15</inkml:trace>
  <inkml:trace contextRef="#ctx0" brushRef="#br0" timeOffset="2663.85">25070 11770 595 0,'0'0'890'16,"0"0"-530"-16,0 0-25 0,19 71-29 0,-13-25-53 16,4 3-63-16,-4 0-76 15,1-9-61-15,-3-9-15 16,-4-12-26-16,2-15 1 15,-2-4 23-15,0-21 5 16,4-15-26-16,2-7-6 16,7-8 4-16,-1 2 2 15,7 5 0-15,-1 7-3 16,1 10-3-16,-3 10-9 16,-3 7-12-16,5 3-177 15,-5 5-524-15,-1-1-931 0</inkml:trace>
  <inkml:trace contextRef="#ctx0" brushRef="#br0" timeOffset="2872.39">25479 11534 1385 0,'0'0'740'15,"0"128"-79"-15,7-25-211 0,1-2-238 16,-4-23-89-1,-4-28-70 1,0-23-37-16,0-4-16 16,0-6-26-16,0-9-91 15,0-18-167-15,0-15-374 16,0-6-367-16</inkml:trace>
  <inkml:trace contextRef="#ctx0" brushRef="#br0" timeOffset="2992.66">25372 11867 1778 0,'0'0'826'0,"0"0"-500"0,0 0-136 16,103-7-110-16,-22-3-80 0,-15 1-154 15,-2 0-786-15</inkml:trace>
  <inkml:trace contextRef="#ctx0" brushRef="#br0" timeOffset="3991.32">26232 11246 980 0,'0'0'569'16,"0"0"-175"-16,0 0-131 16,0 0-129-16,-6 147 116 15,6-19 8-15,0 13-42 16,0-6-70-16,0-38-53 15,-5-42-37-15,5-22-29 16,0-16-6-16,0-4-10 16,0-9-2-16,0-4-9 15,0-17 13-15,13-32-13 0,10-28-78 16,10-25-54 0,0 7 3-16,-6 22 28 15,-5 31 60 1,-9 34 41-16,-1 8 9 0,5 29-1 15,1 42 59-15,1 35 51 16,-7-1-19-16,-3-20-24 0,-3-33-45 16,-2-28-30-1,2-8-20-15,6-16-233 0,1-12-559 16,-1-13-1238-16</inkml:trace>
  <inkml:trace contextRef="#ctx0" brushRef="#br0" timeOffset="4403.42">26585 11825 654 0,'0'0'866'0,"0"0"-353"15,0 0-227-15,0 0-86 16,0 0-84-16,0 0-56 16,0 0-26-1,11 1-4-15,1-1-15 16,0 0 12-16,1-7-3 16,1-8 9-16,5-7-17 15,-5-5-7-15,-1-2-2 16,-5-5-6-16,-4 3-1 15,-4 5-22-15,-4 7-9 16,-15 13-20-16,-10 6-12 0,-2 39 46 16,-6 29 17-16,8 5 14 15,11-6 26-15,16-9 5 16,2-20-27-16,8-4-18 16,15-9-12-16,20-25-142 15,-8-19-211-15,0-12-534 0</inkml:trace>
  <inkml:trace contextRef="#ctx0" brushRef="#br0" timeOffset="4635.92">26811 11742 876 0,'0'0'835'0,"0"0"-289"31,4 73-209-31,2-29-101 0,0 1-88 16,0-6-66-16,3-9-52 15,-3-12-15-15,2-15-14 16,-6-3 40-16,4-22-13 15,0-13-17-15,5-9-10 16,7-17 8-16,3 2-8 16,8-2 0-16,0 4 6 15,-4 22 4-15,0 4 1 16,-3 17-12-16,-1 14-60 16,-4 7-422-16,-5 9-598 0</inkml:trace>
  <inkml:trace contextRef="#ctx0" brushRef="#br0" timeOffset="5009.89">27168 11811 1280 0,'0'0'626'16,"0"0"-151"-16,0 0-228 16,0 0-77-16,0 0-63 15,0 0-39-15,0 0-1 16,23 1-4-16,-2-11-32 16,1-4-17-16,1-6-14 15,-4-4 7-15,-7-1-7 16,-6-2-1-16,-6 6-13 15,0 7 14 1,-12 12 1-16,-17 6 7 0,-2 28 22 16,-4 16 69-16,10 10 26 15,13 1-35-15,12-5-37 16,0-12-44 0,55-28-9-16,-3-13-161 15,0-3-686-15</inkml:trace>
  <inkml:trace contextRef="#ctx0" brushRef="#br0" timeOffset="7676.16">27828 11764 593 0,'0'0'634'0,"0"0"-315"16,0 0-43-16,0 0-52 15,0 0-33-15,0 0-43 16,0 0-14-16,6 46-18 16,8-41-30-16,13-3-22 0,0-2-19 15,8 0-13 1,0-15-14-16,2-7-8 16,-3-7-3-16,-6-3-7 15,-3-3 2-15,-6-1-2 16,-9 4-5-16,-4 4-20 0,-6 8 5 15,-4 11 2 1,-16 9-3-16,-11 1 20 16,-11 27 1-16,1 13 16 0,0 8 45 15,10 5 47 1,12-4-5-16,17-4-40 0,2-10-40 0,19-11-23 16,14-11 0-16,14-13-9 15,3-1-23-15,4-20-129 16,10-15-181-16,-19 3-375 15,-4 6-499-15</inkml:trace>
  <inkml:trace contextRef="#ctx0" brushRef="#br0" timeOffset="7927">28466 11211 1154 0,'0'0'650'0,"0"0"-436"16,13 86 142-16,-9 8-15 16,-2 31-77-16,-2 7-104 15,0-23-68-15,-6-36-50 16,4-36-27-16,-2-14-15 16,4-4-8-1,0-7-32-15,0-8-149 0,0-14-146 16,0-14-340-16,0-3-346 0</inkml:trace>
  <inkml:trace contextRef="#ctx0" brushRef="#br0" timeOffset="8129.96">28198 11589 947 0,'0'0'805'16,"0"0"-433"-16,0 0-129 15,0 0-36-15,0 0-10 0,117 5-75 16,-57-5-56-16,4-5-44 16,-8-8-22-16,-8-2-118 15,1-20-353-15,-11 2-325 16,-9 1-423-16</inkml:trace>
  <inkml:trace contextRef="#ctx0" brushRef="#br0" timeOffset="8421.82">28702 11256 64 0,'0'0'1041'16,"0"0"-426"-16,0 0-223 15,0 0-152-15,-43 142-3 16,20-11 11-16,4 8-18 16,7-23-82-16,6-39-58 15,6-42-54-15,0-17-26 16,0-9-10-16,16-9-6 16,-1-2 5-16,14-32-56 15,4-24-118-15,8-21-33 0,-4 1-26 16,-4 12 48-1,-12 17 123 1,-5 26 63-16,-3 10 58 0,-5 13 92 16,2 16-10-16,-7 27 80 15,3 14-47-15,-2 5-50 16,2-4-47-16,0-10-47 16,0-12-29-16,1-17-26 15,-1-13-126-15,6-6-200 0,23-20-415 16,-4-4-385-16,0-1 309 15</inkml:trace>
  <inkml:trace contextRef="#ctx0" brushRef="#br0" timeOffset="8582.28">29157 11623 1664 0,'0'0'656'0,"-4"86"-150"16,4-35-276-16,0 0-121 15,0-13-109-15,0-27-90 16,4-11-553-16,2-4-704 0</inkml:trace>
  <inkml:trace contextRef="#ctx0" brushRef="#br0" timeOffset="8678.34">29188 11255 413 0,'0'0'779'0,"0"0"-779"15,0 0-250-15</inkml:trace>
  <inkml:trace contextRef="#ctx0" brushRef="#br0" timeOffset="9080.51">29454 11586 557 0,'0'0'737'0,"0"0"-373"16,0 0-49-16,0 0-148 0,0 0-64 0,0 0-33 15,0 0 13-15,25-62 10 16,-25 58 4-16,0 4 0 16,-14 0 22-16,-9 19-22 15,-6 11 33-15,2 15 23 0,-2 5 1 16,11 2-48-16,7-3-32 16,11-7-37-16,21-12-29 15,16-11-1-15,9-11-6 16,5-8-1-16,-3-8-87 15,-3-26-196 1,-7 3-323 0,-9 1-407-16</inkml:trace>
  <inkml:trace contextRef="#ctx0" brushRef="#br0" timeOffset="9502.04">29824 11539 355 0,'0'0'496'16,"0"0"-171"-16,0 0-36 15,0 0-32-15,0 0-34 16,0 0-24-16,0 0-20 16,17-35-25-16,-17 32-33 15,2 1-14-15,-2-3-6 16,0 3-11-1,0-3-12 1,0 3-11-16,0-1-10 0,0 1-23 0,-6 1 7 16,-7 1-8-16,-1 0 16 15,-7 4 5-15,1 10 10 16,1 3-13-16,0 3-10 16,7 5-13-16,12-1-19 15,0 3 0-15,25 6-9 16,8 3 0-16,21 7 0 15,1 2 8-15,3 3-2 16,-14-2 18-16,-22-3 7 16,-22-10-23-16,-10-8 5 15,-21-12-1-15,-4-12-12 16,4-10-43-16,12-12-248 0,9-3-761 16</inkml:trace>
  <inkml:trace contextRef="#ctx0" brushRef="#br0" timeOffset="11874.82">27784 11008 1181 0,'0'0'498'16,"0"0"-198"-16,0 0-61 16,-6 79-85-16,-23 44 87 0,-6 39-7 15,-6 19-59-15,1-9-39 16,9-30-46-16,2-24-43 15,11-34-41-15,5-29 0 16,7-25-6-16,6-17 0 16,0-2 0-16,0-7-14 15,0-4-95-15,0-17-180 16,6-11-414-16,7-2-700 0</inkml:trace>
  <inkml:trace contextRef="#ctx0" brushRef="#br0" timeOffset="13735.16">30302 11114 370 0,'0'0'307'0,"0"0"-6"16,0 0-71-16,0 0-27 15,0 0 13-15,0 0-10 16,0 0-24-16,-10-10 3 16,10 10-12-16,0 0-26 15,0 0-16-15,0 0-15 16,0 0-7-16,0 0-30 16,0 0-20-16,0 0-21 15,0 0-8-15,0 0-3 16,0 1 27-16,0 4 2 15,6 0-10-15,4 3 2 16,-2 1-12-16,9 5-3 16,2 7-9-16,-1 8 0 15,5 11-8-15,-2 21-5 16,1 29-11-16,-3 33 0 0,-7 11-2 16,-12-4-7-1,0-28 9-15,-2-36 0 0,-14-17 11 16,-3-8 7-16,-6 0 40 15,0-2 4 1,-1-4-8 0,5-18-33-16,9-15-21 0,5-2-6 15,20-19-161 1,12-3-565-16,10 7-882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51:16.630"/>
    </inkml:context>
    <inkml:brush xml:id="br0">
      <inkml:brushProperty name="width" value="0.05292" units="cm"/>
      <inkml:brushProperty name="height" value="0.05292" units="cm"/>
      <inkml:brushProperty name="color" value="#90EE90"/>
    </inkml:brush>
  </inkml:definitions>
  <inkml:trace contextRef="#ctx0" brushRef="#br0">19319 6004 400 0,'0'0'761'16,"0"0"-380"-16,0 0-58 15,0 0-55-15,0 0-73 16,0-55-30-16,0 52-3 15,0 3-3-15,-2 0-11 16,-10 0-36-16,-5 17-47 16,-8 10-17-16,-6 22 12 15,-10 33-17-15,0 32-7 16,4 22-17-16,12 5 38 0,12-8-3 0,9-21-1 16,4-24-25-16,0-26-17 15,4-24-11-15,5-12-12 16,7-6 3-16,3-2-9 15,4-9-42 1,16-20-210-16,-4-14-540 16,0-9-1251-16</inkml:trace>
  <inkml:trace contextRef="#ctx0" brushRef="#br0" timeOffset="629.91">19760 6192 1145 0,'0'0'396'0,"0"0"-43"15,0 0-68-15,0 0-44 16,6-82-74-16,-6 69-26 16,0 4 1-16,-13 3-16 15,-3 6 2-15,-7 0-60 16,-2 6-16-16,-2 13 4 15,-6 12-10-15,7 10-18 16,1 7-1-16,-2 9 11 16,12 3-2-1,3 3 4-15,8 3-13 0,4 2-9 16,0 0-12-16,6-4 1 16,4-3-7-16,-3-9-1 15,-1-10-1-15,0-8-11 16,-4-10-16-16,-2-10-26 0,0-8-62 15,0-6-139-15,0-3-51 16,-6-32-255-16,-2 1-217 16,-3-1-640-16</inkml:trace>
  <inkml:trace contextRef="#ctx0" brushRef="#br0" timeOffset="1028.57">19385 6597 864 0,'0'0'858'15,"0"0"-346"-15,0 0-280 16,0 0-90-16,0 0-11 16,116-13-55-16,-27 4-28 15,-4-1-29-15,-11 1-18 16,-14 2-1-16,-18-1-55 16,-9 2-133-16,2-3 63 15,-17 4 98-15,-5-1 27 16,-7 3 15-16,-6 3 58 15,0 0 46-15,0 3-4 16,-8 21-30-16,-15 25-42 0,4 2 32 16,1 8-11-1,12-4-5-15,6-18-41 0,14-12-9 16,25-18-9 0,25-16 1-16,7-27 9 0,1-12 10 15,-8-8 41-15,-29 8-16 16,-16-2-11-16,-19 14-11 15,-21 12 11-15,-18 12-19 16,0 11-15-16,3 1-39 16,14 9-254-16,13 1-838 0</inkml:trace>
  <inkml:trace contextRef="#ctx0" brushRef="#br0" timeOffset="1538.55">20524 6512 960 0,'0'0'541'15,"0"0"-218"-15,0 0-9 16,0 0-84-16,0 0-29 16,0 0-34-16,0 0-42 15,19-58-34-15,-19 54 2 16,0 3 6-16,0 1-8 16,-12 12-10-16,-13 19-26 15,-10 26-32-15,0 1 17 0,8 6 16 16,10-1-13-1,17-23-41-15,0-1-2 0,25-19-2 16,12-17-22-16,11-4-88 16,24-46-200-16,-10-2-385 15,-8-2-563-15</inkml:trace>
  <inkml:trace contextRef="#ctx0" brushRef="#br0" timeOffset="1821.08">20804 6407 1119 0,'0'0'782'15,"0"0"-186"-15,0 0-359 16,0 0-70-16,-23 95 35 0,17-40-39 0,3 5-46 16,3-6-57-16,0-5-39 15,7-17-21-15,11-14-23 16,7-16 1-16,2-6-55 16,2-22-48-16,0-12-73 15,-2-7 29-15,-5 0 62 16,-5 3 60-16,-5 10 46 15,-3 10 1-15,-5 16 67 16,-4 6 41-16,0 19-26 16,0 15 43-16,2 7-15 15,4-1-67-15,6-5-43 16,15-19-63-16,-2-10-500 0,-4-6-779 16</inkml:trace>
  <inkml:trace contextRef="#ctx0" brushRef="#br0" timeOffset="2151.07">21399 6384 333 0,'0'0'917'0,"0"0"-516"16,0 0-96-16,0 0-58 15,0 0-60-15,0 0-33 16,0 0 1-16,0-27 5 16,-11 27 3-16,-7 4 12 15,-9 10-72-15,-6 6 9 16,6 3-13-16,2 6-36 0,13-1-36 16,12 3-18-16,8-2-1 15,27 1-7-15,7-3-1 0,3-1 0 16,-6 2 1-16,-18-3-1 15,-15 1 0-15,-6-2 7 16,-27-5-7 0,-12-5 0-16,0-14-63 0,6-2-302 0,18-15-1075 15</inkml:trace>
  <inkml:trace contextRef="#ctx0" brushRef="#br0" timeOffset="3028.2399">22050 6059 629 0,'0'0'493'0,"0"0"-181"15,0 0 17-15,0 0-22 16,0 0-55-16,0 0-124 16,-2 100 34-16,12 32 59 15,3 21-12-15,-7 2-53 16,0-33-51-16,-6-47-25 15,0-31-33-15,0-19-16 16,0-8-20-16,2-13 1 16,2-4-11-16,9-43-1 15,5-36-10-15,17-26-74 16,3-8-25-16,-1 21 31 0,-6 33 30 0,-13 34 35 16,1 21 12-16,0 4 0 15,1 38 1-15,1 43 9 16,-2 38 50-16,-7-3 19 15,-6-22-1-15,-2-36-41 16,3-34-31-16,-5-10-5 16,8-20-192-16,0-15-524 0,-1-14-1408 15</inkml:trace>
  <inkml:trace contextRef="#ctx0" brushRef="#br0" timeOffset="3589">22565 6631 340 0,'0'0'552'0,"0"0"-182"0,0 0-4 16,0 0-36-16,0 0-65 16,0 0-71-1,0 0-55-15,-7 22 1 16,7-11-37-16,0 1-25 0,5-2-17 15,3-5 1-15,4-2 0 16,1-3 4-16,7 0-1 16,5-16-20-16,0-6-23 15,0-7-22-15,0-6 9 16,-3 0-9-16,-3 0-5 16,-7 2 5-16,-10 5-22 15,-2 7-19-15,0 7 11 16,-8 11 14-16,-10 3-13 0,-13 24 13 15,-9 29 13-15,1 30 3 16,4 0 37-16,16-10 44 16,15-13-21-16,4-28-25 15,12-5-24-15,15-10-11 16,4-17-27-16,7-16-97 16,3-22-107-16,11-34-278 15,-11 9-198-15,-4 8-415 0</inkml:trace>
  <inkml:trace contextRef="#ctx0" brushRef="#br0" timeOffset="3796.31">22914 6531 872 0,'0'0'723'0,"0"0"-202"0,0 0-42 16,0 107-179-1,2-57-58-15,-2 1-95 0,4-8-89 32,-2-12-38-32,-2-13-19 15,0-15-1-15,4-3 0 16,-1-25-8-16,1-16-24 0,10-19 2 15,3-1 19-15,12-3 7 16,2 2 4-16,0 19 1 16,0 5 0-16,-2 15-1 15,-3 19-118-15,-7 4-380 16,-5 0-514-16</inkml:trace>
  <inkml:trace contextRef="#ctx0" brushRef="#br0" timeOffset="4193.89">23272 6653 1156 0,'0'0'600'15,"0"0"-215"-15,0 0-96 16,0 0-103-16,0 0-36 16,0 0-62-16,0 0-37 15,93-22-39-15,-62 0-3 16,-7-4-2-16,5-3 1 16,-10-2-1-16,-2 3-7 15,-11 3 0-15,-6 9 12 16,-4 12-6-16,-21 4-6 15,-10 27 0-15,-11 27 0 16,5 3 128-16,6 8 51 16,16 0-52-16,19-17-51 0,0-4-47 0,29-18-17 15,31-19-12-15,2-7-18 16,39-36-161-16,-14-4-397 0,-25 1-546 16</inkml:trace>
  <inkml:trace contextRef="#ctx0" brushRef="#br0" timeOffset="4536.67">23712 6122 1073 0,'0'0'556'0,"0"0"-269"16,0 0-53-16,0 0 39 15,112 146-6-15,-50-21 19 16,-13 18-6-16,-24-6-39 15,-25-34-101-15,-6-44-58 16,-19-22-29-16,4-18-39 16,-1-4-14-1,-1-11-49-15,15-7-110 0,3-15-366 16,5-3-718-16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52:47.21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21967 9393 1038 0,'0'0'288'0,"0"0"-37"0,0 0-61 15,0 0-12-15,0 0-81 16,0 0 20-16,-4-3-22 16,4-8-34-1,6-7-21-15,7-9-32 0,3-5 0 16,3-6 1-1,2-5 13-15,5-1 5 0,1-2-1 16,4 1-5-16,9 2-20 16,-1 4 0-16,8 4 0 15,3 6 0-15,-2 10 0 16,-1 12 0-16,-6 7 5 16,-10 10 0-16,-6 13 25 15,-10 7 30-15,-5 0 31 16,-4-2-20-16,-2-5-17 0,-2-5-25 15,-2-5-6-15,5-7-5 16,-5-2-11 0,2-4 6-16,-2 0 7 15,4 0 23-15,-4 0 4 16,2-4-4-16,2-3-20 16,2-5-16-16,2-2-2 15,9-2-6-15,8-2-2 16,4-2 1-16,8 1 0 0,6-1 0 15,7 4-5 1,2 7 0-16,-3 7 6 0,1 2 1 16,-7 7 9-16,-3 10-10 15,-14 1 0-15,-3 1 0 16,-8-5-2-16,-9-2 2 16,2-3 0-16,-6-4 1 15,-2-2 7-15,0-3 8 16,0 0-1-16,0 0-6 15,4 0 3-15,3 0-6 16,1-3 3-16,15-8 0 16,8-4-3-16,10-3-5 0,4-1 0 15,9 5-1 1,-6 4-9-16,-1 7 8 0,-10 3 1 16,-6 0 0-16,-2 11-5 15,-8 4 5-15,-11 0 1 16,3 1 5-16,-11-4-4 15,2-2 11-15,-4-3 4 16,2-3-11-16,-2-4-5 0,8 0-1 16,-1 0-1-16,7-1-5 15,11-12 6-15,12-5 0 16,11-4 0-16,5-4 0 16,1 3 0-16,0 4 0 15,-5 5-1-15,-1 7 1 16,-9 7 0-16,3 0 0 15,-11 13 0-15,-7 9 1 16,-7 5 0-16,-7 3 14 16,-8-4-7-16,2-4 20 0,-4-4-1 15,0-7-9-15,0-5-3 16,0-5-14-16,2-1 5 16,5 0-4-16,5-6 2 15,11-11 8-15,10-5-6 16,12-5-6-16,9 0 0 15,2 3-1 1,4 8-14-16,-8 6 15 0,1 10 0 16,-3 0 7-16,-3 19-6 15,-5 7 0-15,-11 5 16 0,-6-1 2 16,-3 2-2-16,-9-7-4 16,-3-5 2-16,-4-8-14 15,1-3 1-15,-5-6-2 16,-2-3 1-16,4 0 0 15,-4 0 0-15,2 0 8 16,4-3-8-16,-2-6 2 16,4 1-2-16,-1 0-2 15,3 2-8-15,-4 3 8 16,-6 1 1-16,0 2 0 16,0 0 0-1,0 0 0-15,0 0-6 0,0 0 6 16,0 0 21-16,0 0-6 15,0 0 3-15,0 0-6 16,0 0 0 0,0 0-12-16,0 0 1 0,0 0 7 0,0 0-7 15,0 0 6-15,0 2-7 16,0 1 0-16,0-2 1 16,0 1 0-16,0-2 0 15,0 2 0-15,0-2 0 16,0 0 1-16,0 0-1 15,0 0-1-15,0 0 0 16,0 0-8 0,6 0 1-16,9 0-4 15,12-5 11-15,10-5 1 0,17-1 8 16,3 0-9-16,8 1-6 16,-3 4 6-16,-7 6-6 15,-9 0 6-15,-9 8 0 16,-12 8-9-16,-9 5 3 15,-9 4 6-15,-5 0 1 16,-2-3 10-16,0-3-11 0,0-7 6 16,0-5-4-1,0-4-2-15,0-3 0 0,0 0 0 16,12 0-9-16,7-9 9 16,10-4 11-16,6-1-11 15,10-2-2-15,9 3 1 16,0 5-7-16,-1 0 7 15,-3 7-5-15,-6 1 5 16,-7 3 1-16,-4 15 0 16,-15 7-5-16,-5 1 5 15,-11 2 10-15,4-2-9 16,-2-9 5-16,2-9-6 16,9-8-6-16,24-4-1 15,33-24 7-15,34-12 0 16,1 2-20-16,-16 8-28 0,-31 15 2 15,-27 9 23-15,-2 3 23 16,2 3 5-16,-8 2-5 16,-4 15 33-1,-5 6 22-15,-3 2 4 0,-3-1-22 0,-4-3-5 16,-4-4-4-16,-2-6-8 16,0-3-4-16,0-6-7 15,5 0 0-15,-5-2-7 16,0 0 10-16,0 0-11 15,0 0 9-15,0 0 1 16,0 0-2-16,0 0-2 16,0 0 4-16,0 0 7 15,0 0-5-15,2 0 7 16,-2 0-5-16,0 0 15 0,4 0-9 16,-4 0 3-1,2 0-9-15,-2 0-8 0,6 0 2 16,-2 0-7-1,-2-2-2 1,2 1 0-16,-2 1-1 0,5 0-5 16,-3 0 6-16,2 3 0 0,-4 2 0 15,4 1 0-15,-2-2 0 16,-2 1 0-16,3-3 1 16,-3 1 0-16,2-1 0 15,-4 0-2-15,0-2 1 16,0 0 0-16,2 0 0 15,-2 0 2-15,0 0 5 16,0 0-1-16,0 0 0 16,0 0-5-16,0 0 5 15,0 0-6-15,0 0 1 16,0 0-1-16,0 0-1 16,0 0-6-16,8-9-8 15,5-10 3-15,13-6-11 0,12-7 7 16,9-4 2-16,11-1-7 15,0-1-3-15,0 3 3 16,-6 5-1-16,-11 8 5 16,-6 8 11-16,-10 8-3 15,-2 6 3 1,-9 0-1-16,3 11 7 0,-5 6 1 0,2 1 0 16,-1-1 0-16,1-3 6 15,-1-5-7-15,-1-3-1 16,7-6 0-16,6 0-5 15,6-9 6-15,12-9-27 16,4-7-12-16,7 0 10 16,-4-1 8-16,-1 1 9 15,-7 7 3-15,-11 5 3 16,-6 6 6-16,-9 7-1 16,1 0 2-16,-9 5-1 15,8 10 0-15,-3 3 10 16,1 1-9-16,3-2 5 15,1-6-6-15,7-4 2 16,6-5 5-16,11-2-6 0,11-5 0 16,9-10 0-16,9-4-1 15,-3 1-3-15,-6 1 1 16,-4 4-10-16,-19 6-4 31,-6 7 4-31,-18 0 11 16,-9 13-9-16,-2 8 10 15,-2 0 12-15,2-1-12 16,4-6 6-16,9-5-6 16,8-8-6-16,31-1 6 0,22-17 12 15,7-4-12 1,-7 1 0-16,-9-2 1 0,-16 6-1 16,5 1 1-16,-2 1-1 15,-13 5 8-15,-7 6-8 16,-16 3-1-16,1 3 1 15,-9 11 9-15,-3 3 26 16,1 1-10-16,-2-1 8 16,3-3-4-16,-3-4-2 15,-2-1-12-15,-2-5-5 16,-2-2 4-16,-2-1-2 16,0-1 3-16,0 0-3 0,0 0 1 0,0 0-5 15,0 0 10-15,0 0 0 0,0 0-8 16,4 0 7-16,-4 0-2 15,2 0-3-15,-2 0-2 16,5 0-2-16,-3 0-8 16,-2 0 0-16,4 0 1 15,0-1-1-15,-2 1 0 16,-2-2 0-16,4 1 0 16,-4 1 0-16,2-2 1 15,-2 2-1-15,0 0 6 16,0-1-6-16,0 1 1 31,0 0-1-31,0 0 1 0,0 0-1 0,0-1 2 16,4 1-2-16,-4 0 0 15,0-2 0-15,2 1-9 16,9-6 8-16,1-5-20 16,15-9 10-16,14-5-5 15,25-9 4-15,25-4-5 16,25 4-13-16,-8 8 3 15,-28 14-6-15,-30 13 9 16,-27 6 6-16,-5 18 8 16,-5 9 7-16,-3 10 3 0,-10 0 0 15,0-6 7-15,0-7 4 16,0-9-11-16,0-9 0 16,0-6-5-16,2-4 4 15,2-2 0-15,4 0 1 16,5-7 1-16,3-6 0 15,3-4-1-15,6-3-2 16,6-1-13-16,8-1 0 16,11-2-6-16,6-1 8 15,6 6 1-15,2 3-5 16,-2 5 10-16,-7 9-1 16,-7 2 8-1,-11 13 0-15,-10 11 1 16,-12 10-1-16,-9 4 1 15,-6 1 8-15,0-4-3 16,-13-7-5-16,7-8 0 16,-2-10 10-16,8-6-10 0,0-4-1 15,0 0 1-15,18-6 0 16,9-11 8-16,17-4-9 16,22-9 0-16,29-1-15 15,17 0 2-15,12 8-5 16,-19 11 0-16,-20 12 1 15,-31 0 16-15,-13 13 0 16,-14 7 0-16,2 5 1 16,-4 8-1-16,-3 3 0 15,-13 1 1-15,-9-5 14 16,0-7-8-16,0-5 7 16,0-7-5-16,-3-7-1 15,3-3-6-15,0-3 5 16,3 0 2-16,13 0 4 0,15-9 3 15,25-1-15-15,33-4-8 16,33 5 8-16,12 7 0 16,5 2 0-16,-20 14-13 15,-34 7-11-15,-17 3 7 16,-20-1 16-16,-11 0 0 16,5 8 1-16,-5 3 0 15,-6 1 0-15,-13 0 0 16,-7-5 8-16,-9-7 4 15,-2-4-5-15,0-6-1 16,0-5 2-16,0-2-1 16,-2-5 2-16,2-1 3 0,0 0 5 15,0 0-5 1,0 0-3-16,0 0-3 0,0 0 0 16,0 0-6-16,0 0 5 15,0 0-5-15,0 0 0 16,0 0 0-16,0 0 0 15,0 0 0-15,0 1-1 16,0-1 1-16,0 0 0 16,0 0 8-16,0 0-7 15,0 0-1-15,0 0-1 16,8 0 0-16,11 0 1 16,3 5 0-16,7 3 0 15,2 8 0-15,6 5-1 0,5 7-3 16,-5 7 4-16,4 5 1 15,-8 5-1-15,-8 5-1 16,-8-1 0-16,-11 2 1 16,-6-5 0-16,-10-4-1 15,-9-5 1-15,-8-6 9 16,2-7-8-16,-2-5-1 16,1-5 0-16,3-4 6 15,4-5-6-15,7-2 1 16,6 0-1-16,2-3 1 15,4 0-1-15,0 0-7 16,0 4 6-16,8 3-14 0,0 4 14 16,9 8 1-1,-3 6 0-15,3 9 1 0,-5 8 0 16,0 9-1 0,-5 6 0-16,-1 4-1 0,-6 1 0 15,0-1 0-15,-11-3 0 16,-7-4 1-16,-7-6 0 0,-8-6 0 15,-8-7-1-15,-7-3 1 16,-1-10 0-16,-1-4 1 16,2-7 5-16,13-3-5 15,12-6 0-15,11 0 0 16,6-1-1-16,6-1 6 16,0 0-6-16,0 1-2 15,4 5-11-15,8 2 11 16,5 6-4-16,2 7 6 15,1 7-1 1,-1 3 1-16,-7 2 0 0,-1 2 0 16,-11-5 2-16,-5-2-1 15,-15-3-1-15,-15-5 0 16,-15-4 1-16,-22-5 9 16,3-4-2-16,-9-2-8 15,1-2 0-15,17 0 16 16,3 0-14-16,9 1 13 0,7 0-15 15,14-1 1 1,6-2 4-16,9-1-5 0,6 2-11 16,6-2 10-16,0 0-8 15,12 3 0-15,11 1 8 16,1 2 0-16,5 1-7 16,-8 0-9-16,-4 1 16 15,-11 1-6-15,-6 2 7 16,0 2 0-16,-10 2 2 15,-11 3-1-15,-8 4-1 16,-12 0 6-16,-3 3-5 16,-5 2 7-16,-1-1-7 15,2-1-1-15,7-1 1 16,14-2-1-16,4-3 9 0,13 1-9 16,10-2 3-16,0-1-3 15,6 2 0-15,7-1 0 16,3 1 0-16,-3 4 0 15,-3 3 0-15,-8 1 0 16,-2 6 1-16,0 2-1 16,-6 3 1-16,-13 1-1 15,-4-1 0-15,-3 1 1 16,-5-1-1-16,-2-3 2 16,2 0-2-16,0-3 7 15,0-2-6-15,6-4-1 16,2-4 1-16,8-4-1 15,5-4 0-15,8 0-1 16,2 0 0-16,0 3 1 16,0 4 0-16,0 4 0 0,0 6 0 15,0 1 0-15,-4 2 1 16,-15 0 0-16,-12 1 0 16,-10-1 0-16,-9-2-1 15,-14-2 1-15,0-3-1 16,-6-6 5-16,2-4-4 15,8-5 6-15,6-6 0 16,17-4 1-16,12-2-8 16,6-2-1-16,9-8 0 0,10 2-31 15,0 1 7-15,0 5-10 16,4 2 19-16,2 5 15 16,-6 10 1-16,0 6 1 15,-6 2 5-15,-25 0 4 16,-29 4-9-16,-35 1 13 15,-29-3-1-15,-14-1 10 16,-1-6-17-16,13-5 24 16,17-6-5-16,-1-5-1 15,19-2-9-15,25 0-15 16,20 0 7-16,13 0-5 16,9 0 7-16,3 0-8 0,4 0 7 15,11 0-8-15,4 0-1 16,2 0-6-16,0 0 6 15,0 1 1-15,0 4 0 16,0 1 1-16,0-1 0 16,2-3 7-16,-2 1-7 15,0-2 11-15,0-1-6 0,0 1-6 16,0-1 13-16,0 0-5 16,0 2-2-16,0-2-5 15,0 0-1-15,0 0 11 16,0 0-4-16,0 0-6 15,0 0-1-15,0 2 1 16,0-1-1-16,0 3 1 16,0 3-1-1,0 3 0-15,4 1 1 0,-2 4-1 16,-2 0 3-16,0 2-4 16,0 1 1-16,-2 2-4 15,-12 0 4-15,-7 0 1 16,-4-3 0-16,-12-2-1 15,-8-4 0-15,-7-5-6 16,-25-5-4-16,-16-1-4 16,2-4 13-16,13-9-20 15,8-2 5-15,20-2 4 0,0-5-2 16,3-4-8 0,12 1-7-16,16 0-2 0,13 2-11 15,6 3 15-15,6 4-20 16,7 7 26-16,-1 7 12 15,-2 2 8-15,-10 13 1 16,0 8 0-16,-6 6 1 16,-19-1 14-16,-10 2-1 15,-19-5-5-15,-20 2 4 16,-27-2-7-16,-23-2-4 16,-9-5 11-16,7-7-1 15,15-2 5-15,28-6-11 16,17-1-3-16,20 0-3 15,5 0 1-15,0-8-1 16,5-1 0-16,5-4 0 0,17 1-12 16,10 0-8-1,4 3-1-15,0 2 20 16,0 1-6-16,0 5 5 16,0 1 1-16,0 0 0 15,-8 0 0-15,-9 7 1 16,-12 4 0-16,-10 1 0 15,-15 2 1-15,-22 1-1 16,-22-1 1-16,-13-4-1 16,-9-7 9-16,27-3-8 15,21 0 0-15,28-9 0 0,3-2 1 16,-1-5-2-16,1 1-1 0,4-2 1 16,10 1-1-16,4 4-6 15,11 0 1-15,2 3 4 16,3 3-7-1,5 0 8-15,-2 3 1 0,4 3 0 0,-6 0 0 16,0 0-7-16,-7 0 7 16,-3 10-1-16,-3 1 1 15,-6 3 0-15,-1-1 12 16,-10 0-6-16,-1-2 1 16,-8-2-6-16,1-4 1 15,5-4 25-15,0-1-20 16,8 0 7-16,10 0-1 15,7 0 7-15,5-2-14 16,5-1 10-16,2 2-8 16,2 0 5-16,0-3-1 15,0 2-4-15,6-2 11 16,7 2-13-16,-1-1-4 16,-2 2 8-1,-1 1 13-15,-3 0-22 0,-6 0 14 16,0 0-9-16,0 0 0 15,0 0 5-15,0 0-11 0,0 0 6 16,0 0-6-16,0 3 6 16,0-1 4-16,0 3-10 15,0-3 0-15,0 2 9 16,0-3-9-16,0 0 7 16,0-1 2-16,0 0-3 15,0 1-6-15,0 1 2 16,0 0-2-16,0 3 1 15,-2-2-1-15,2 1 0 16,0 0 0-16,-4 2 0 16,2 0 1-16,-2 8 0 15,-5 1-1-15,-7 5 1 0,-7 1-1 32,-2 2 0-32,-8-2 0 0,-8 0 2 0,-7 0-2 15,-20 2-1-15,-23-5-7 16,-18-9-7-16,1-9 6 15,27 0-12-15,21-9 6 16,23-5-21-16,-2-3 15 16,0-3 0-16,-1-3-4 15,14 3 7-15,7 1 6 16,2 3 0-16,11 2 1 16,4 5 5-1,2 0-7-15,0 4-1 16,0 1 2-16,0 4 7 0,0 0 4 15,0 0 1-15,0 9 0 16,-23 5-11-16,-8 2 11 16,-14-1 1-16,-19 1 0 15,-25-6 4-15,-23-7-4 16,-5-3 4-16,11-7-5 16,21-10 1-16,25 1 0 15,19 3 5-15,8 1-6 16,-2-2 0-16,4-2-8 0,2-1 8 15,14-1 0 1,9 1-13-16,6-3-11 0,2 2-6 16,21 1 2-16,-4 3 8 15,-1 3 20-15,-5 5 0 16,-5 3 0-16,-8 3-7 16,0 0 7-16,-15 0 1 15,-20 3 0-15,-21 5 0 16,-3 1 0-16,-10-3 1 15,-3-2-2-15,16-4 17 16,-8 0-11-16,4-13 0 16,15-10-5-16,-1-5 0 15,9-6 5-15,0-4-6 16,6-3 5-16,2 0 2 16,4 3-4-16,6 0-2 15,7 3-1-15,8 1-8 0,4 3 7 16,0 3 0-1,0 6 1-15,0 5 1 0,4 6-1 0,-4 3 1 16,0 2 0-16,0 5 7 16,0 0-7-16,0-1-1 15,0 2 0-15,-6 0-7 16,-5-1 6-16,-3-1 1 16,2 0 1-16,-1 0 0 15,3-1 5-15,4-1-6 16,-5 4 17-16,5-3-17 15,0 0 7-15,0-1 2 0,-3 2-8 16,3-5-1-16,0-3 0 16,0-2 0-16,0-5 0 15,-5-7-1-15,1-4 2 16,-2-8-2-16,-1-3 1 16,5-8-6-16,-2-5-2 15,3-1-2-15,5 0-7 16,-8 6 5-16,2 5 12 15,-9 7-6-15,-1 6 5 16,-5 3 0-16,-2 4 0 16,-2 2 1-16,-6 1 0 0,6 1 0 15,-2-2 1 1,0 1-1-16,5-2 0 0,-3-4 0 16,-2-1 0-16,0-5 0 15,2-3 1-15,0-6-1 16,2-1 0-16,5-1-1 15,3 0 0 1,9 2-6 0,4 5-2-16,4 4-9 0,0 7 4 15,4 6-1-15,2 7 6 16,0 5 3-16,-4 6-1 16,2 0-2-16,-2 0 8 15,3 11 0 1,-5-1-4-16,0-2 5 0,0 1 0 0,-19-4 1 15,-4-1 0-15,-6 0 0 0,-4-4 7 16,2 0-8 0,-4-6 9-16,0-7-9 0,6-4 0 15,2-1 0-15,2-4 0 16,9 0 0-16,1 0 0 16,5-1 0-1,10 1-16 1,0 1-16-16,0 5-7 0,2 3 17 15,8 6 7-15,-6 5 13 16,-4 2-13-16,0 0 5 16,-4 9 9-16,-12 1 1 15,1-2 1-15,-7-2 8 16,-3-5-2-16,0-1-6 16,-10 0 5-16,2-4-6 15,-7-8 1-15,3-6-1 0,4-3 6 16,0-2-6-16,12-3 1 15,5 2-2-15,4 1 0 16,5 4 1-16,5 3 0 16,-2 3 0-16,0 5 0 15,4-1-1-15,0 4 0 16,0-2 0-16,0 1 0 16,0-1 0-16,0 2 0 15,0-3 0-15,0 3 1 16,-2-2 0-16,-2 0 1 15,2 1-1-15,-4 2 2 16,1-1-1-16,3 0 5 16,-2 3-6-16,2 0 7 15,-2-3-7-15,2 2 0 16,-2-4-1-16,2 2 2 0,-5-5 0 16,3-2-1-16,2-5 0 15,-2-6-1-15,4-7-1 16,0-8 2-1,0-6 0-15,-2-8 3 16,-2-6-3-16,4-4-20 16,0-1-20-16,0 3 4 15,6 8-9-15,7 13 2 16,3 10 22-16,-8 14 9 0,-1 6 11 16,-3 6-5-16,-4 3 5 15,0 0-8-15,0 0 9 16,0 0 0-16,0 0 1 15,0 0 5-15,0 0 0 16,0 0 3-16,0 0 2 16,0 0 8-16,-4 0-10 15,2-5 2-15,-3-5-11 16,-1-1 6-16,4-3-5 16,-2-3 0-16,2-4-1 15,-4 0 0-15,-5 1 0 16,-1-3 1-16,-3 2-1 0,-1-2 0 15,-1 4 1-15,3-1 0 16,2-1 6-16,5 2 0 16,3-3-7-16,4-1 0 15,0-1-1-15,0 1 0 16,0 4 0-16,0 2 1 16,0 3 0-16,0 0 0 15,-2 1 0-15,2-1 0 16,-4-2 0-16,4-2 0 15,-2-2 0-15,-2-3 0 16,-2 2 1-16,-3-1-1 16,-5 2 1-16,1 0 1 0,5 2 8 0,-2 2-8 15,4 1-1-15,6-1 13 16,4-1-2-16,21-1-8 16,12-3-4-16,6 0-6 15,15-15-112-15,-14 7-555 16,-9-3-1417-16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53:04.98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17589 6173 844 0,'0'0'506'0,"0"0"-243"16,0 0 17-16,0 0-36 16,0 0-76-16,0 0-48 15,-10 3-32 1,10-3 9-16,0-1-21 15,0-9-12-15,6-6-33 0,4-6-15 16,9-9-10-16,4-5-5 16,8-4 0-16,6-6 10 15,10 1-10-15,3 0 0 16,10 3 0-16,2 4 6 16,0 6-6-16,-2 9 0 15,-2 6-1-15,-15 12 0 16,-8 5-1-16,-10 0 0 15,-10 3-14-15,-5 7 15 16,-8-3 11-16,2-1 28 16,-4-2 8-16,0-2 1 15,0-2-12-15,2 0-3 16,-2 0-3-16,6 0-11 0,5-6-8 16,7-8-1-1,7-5 0-15,10-4-9 0,3-1-2 16,3 0 0-16,6-1-5 15,-1 5 6-15,1 4 0 16,3 3 0-16,-2 8 0 16,-11 3 0-16,0 2-2 15,-14 0 2-15,-5 2 0 16,-7 2 0-16,-9-1 1 16,2-2 6-16,2-1-5 15,2 0-1-15,9-4 1 16,14-10 5-16,29-11-6 15,25-6 0-15,24 1-2 16,-5 3 2-16,-20 11-1 0,-28 12 0 16,-21 4 1-16,2 0 0 15,1 5-1-15,-5 7-1 16,-13 0 0-16,-3-2 1 0,-9-1 0 0,-4-3 6 16,-4-2 2-16,0-3 25 15,0-1-3-15,2 0-5 31,-2 0-5-31,0 0-2 16,0 0-2-16,0 0-10 16,0 0 0-16,0 0-5 15,0 0-1-15,0 0 8 0,0 0 2 16,0 2 1-16,0-2 5 16,0 0 2-16,0 0-5 15,0 0 8-15,0 0-7 16,0 0 4-16,0 0-8 15,0 0-1-15,0 0 0 16,0 0 8-16,0 0-8 16,0 0 3-16,0 0 0 15,0 0-5-15,0 0 1 16,0 0-7-16,0 0 11 16,0 0-11-16,0 0 0 15,0 0 0-15,0 0-1 16,0 0 1-16,0 0 0 15,0 0-1-15,0 0-1 16,0 0-1-16,0 0 1 0,5 0-5 16,3 0 6-16,8-2-8 15,15-5 8-15,25-2 0 16,35-6 1-16,27 2-1 16,-6 2-6-16,-21 7 6 0,-32 4 0 15,-23 0 0-15,1 2 0 16,-2 11 0-16,-4 3-8 15,-12 1 7-15,-13 1-8 16,-6 0 8-16,0-2 1 16,0-3 1-16,0-5 15 15,0-2-7-15,-4-5 3 16,4-1 2-16,0 0-13 16,0 0 7-16,0 0-3 15,0 0-5-15,0 0-2 16,4 0-4-16,4-3 6 15,13-7 0-15,16-5 5 16,25-8-5-16,41-5 0 16,36-1 0-16,14 3 2 15,-9 9-2-15,-22 12-1 0,-33 5 0 16,-27 0 0-16,-14 0 0 16,-15 5 0-16,-4 4-1 15,-4-1 1-15,-3 3-1 16,-15-1-8-16,-5-2 10 15,-2 1 0-15,0 0 6 16,0-3 5-16,-2-2-4 16,2-1 4-16,0-2-10 0,0 1 7 15,0-2-7-15,0 0 0 16,0 0 6-16,0 0-6 16,0 0 0-16,0 0-1 15,0 0 9-15,0 0-8 16,0 0 8-16,0 0-7 15,0 0 10-15,0 0-2 16,0 0-2-16,0 0 4 0,0 0-2 16,0 0 2-1,0 0-6-15,0 0 5 0,0 0-11 16,0 0 8-16,0 0 1 16,0 0 4-16,0 0 10 15,0 0-13-15,0 0 8 16,0 0-10-16,0 0 4 15,0 0-12-15,0 0 8 16,0 0 1-16,0 0 6 16,0 0 1-1,0 0-8-15,0 0 2 0,0 0-2 0,0 0-7 16,2-2 0-16,2-1 4 16,-4 2-4-16,2-1-1 15,2 1 0-15,-2 0 0 16,-2-1 0-16,4 1-5 15,-4 1 4-15,4-1 1 16,-4-1-1 0,2 2 1-1,-2-2-1-15,5 1 0 0,-5 0 0 16,0 1 1-16,2-2 0 16,-2 2 0-16,0 0 0 0,0 0 0 15,0 0-1 1,0 0 0-16,0 0 0 15,0 0 0-15,0 0 1 16,0 0 0-16,0 0 0 0,0 0-1 16,0 0 0-16,0 0 0 15,4-6-6-15,4-3-20 16,15-10 7-16,10-5-1 16,27-10 20-16,31-5 0 15,22-2-5-15,-3 7 5 16,-23 12-11-16,-27 13 4 15,-25 9-7-15,0 0 8 16,-4 10-4-16,-6 9 5 16,-7 9 5-16,-11 6 1 15,-7-2 8-15,0-1-8 16,0-6 0-16,0-5 0 16,0-8 1-16,-2-3 0 15,2-6 0-15,0-2 0 0,0-1 0 16,0 0-1-16,0 0 0 15,6-1 0-15,12-8-7 0,9-5 7 16,27-7-1 0,31-5 1-16,28-2-9 15,11 5 8 1,1 9-8-16,-16 11 9 16,-28 3 0-16,-15 4 1 0,-19 9-1 0,-7 2 0 0,-1 3 0 15,-6 4 1-15,-4 1-2 16,-10-1-3-16,-13-5 2 15,-2-5 1-15,-2-4-5 16,-2-4 6-16,0-2 0 16,4-2 6-1,-4 0-6 1,6 0 1-16,0 0-1 0,9 0 0 16,14-9 0-16,12-3 0 15,25-1 0-15,27 2-1 16,23 3 1-16,4 7-8 15,-23 1 7-15,-24 1-4 0,-34 9 5 16,-4 4 0 0,-4 3 1-16,0 3-1 0,-2 2 0 15,-10-1 0-15,-7-2 0 16,-6-4 1-16,-2-5 1 16,-2-3-1-16,-2-2 0 15,7-4 0 1,-3-1-1-16,8 0 0 15,7 0 1-15,12-1 0 0,14-8 5 16,23 2-6-16,25 0 0 16,-4 5-6-16,-10 2 6 15,-17 0-7-15,-19 9 7 16,-1 7-1-16,1 5 0 16,-14 2 0-16,-6 2 1 15,-5-1 0-15,-5-3 1 16,-1-2 3-16,1-2-3 15,-1-1-1-15,-2-5 0 0,3 0 6 16,-5-6-5-16,-2-1 0 16,0-3 0-16,-6 1 0 15,4-2 5-15,-4 1-6 16,0-1 1-16,0 0-1 16,0 0 0-16,0 0 0 15,0 0 1-15,0 0 8 16,0 0-8-16,0 0 0 15,0 0 5-15,0 0 0 0,0 0-5 16,0 0 6 0,0 0-6-16,0 0 0 0,0 0 0 15,0 0 0-15,0 0 1 16,0 0 4 0,0 0-6-16,3 0 0 0,3 0 0 15,12 0-9-15,9 1 9 16,10 4 0-1,17 0 0-15,2 5-1 0,4 3 0 0,-2 3 1 16,2 1-1-16,-2 4 1 16,-7 1-6-16,-5 4 5 15,-13-1 0-15,-10-1-7 16,-15 1 1-16,-4 1-2 16,-4-1 3-16,-6-1 6 15,-7-1 5-15,-3-4-5 16,3-3 1-16,5-4-1 15,-2-6 7-15,8-2-5 16,2-2-2-16,0-2 0 16,0 1-1-16,0-1 1 15,0 0 0-15,0 2 0 0,0-1-9 16,18 5 5 0,13 1 4-1,13 4 7-15,10 5-6 0,8 4 0 0,-2 4-1 16,-1 2-1-16,-5 4 1 15,-10 2-1-15,-7 3 1 16,-8-3-1-16,-11 0 1 16,-9-2-1-16,-9-2 0 15,0 0 1-15,-13-5 0 16,-7-3 6-16,1-4-5 16,0-2 5-16,3-5-6 15,5-3 8-15,9-3-7 16,-2-2-1-16,4-1 1 15,0 0 0-15,0 0-1 16,17 0-8-16,12 0 8 16,8-3-1-1,6 3 1-15,11 0-6 0,-4 3 5 0,-3 11 1 16,-5 5 0 0,-5 2 0-1,-10 3-4-15,0 0 4 0,-13 4 0 0,-8-2 0 16,-6 0 1-16,0 0-2 15,-18-3 2-15,-11 1 4 16,-2-2-5-16,0-2 1 16,6-6 7-16,8-3-7 15,9-6 1-15,8-1-2 16,0 0 0-16,12-1 0 16,17 2 0-16,9 3 0 15,11 2 0-15,5 6 0 0,8 4 0 16,-6 6 0-16,-2 6 0 15,-7 3-1-15,-10 3 1 16,-6 1-1-16,-4 2 1 16,-12-2 0-16,-9-1 0 15,-6-3 0-15,-13-4 0 16,-16-3 0-16,-4-4 8 16,-4-3-8-16,2-4 6 0,6-3 1 15,8-4 8-15,9-3-13 16,4-3-1-16,6-1-1 15,2-3 0-15,0 2 0 16,0-1-9-16,2 2 9 31,12 3 0-31,5 1 0 0,2 4 1 0,1 2-1 16,-3 3 0-16,-1 4 0 16,-1 1 0-16,-9 4 0 15,-2 1 0-15,-6 2 0 0,0 2 0 16,-14-1 1-1,-5 0 0-15,-3-2-1 0,-3-3 6 16,6-5-5-16,1-2-1 16,5-2 0-16,3-3 1 15,0 0 5-15,8-1-5 16,-5-2-1-16,7 0 0 16,0-1 0-16,0 0 0 31,0 1-1-31,0 0-1 0,0 4 1 0,0 0 1 15,0 6-4-15,0-1 3 16,0 2 2-16,0-1-2 16,0-1 1-16,0-1 0 15,0-2 0-15,0 0 0 16,0-4 0-16,0 0 0 16,-6 0 1-16,2-1 0 15,-2-3 0-15,6 0-1 16,0 0 0-16,0-1 0 15,4 1-1-15,10 2 0 16,13 3 1-16,0 4 0 16,2 2 0-16,0 3 0 0,-8 6 0 15,-3 2 1-15,-7 4-1 16,-5 2 1-16,-6 1-1 31,0-2 2-31,0-4-1 0,-13 0-1 0,-3-3 0 16,1-3 0-16,-1-1 1 15,3-7 0-15,1 0 0 16,2-5-1-16,4-3 0 16,3-4 0-16,-1-3 0 15,4 1 0-15,0-2-1 16,0 0 0-16,0 0-8 16,4 0 8-16,3 0-5 15,-5 0 6-15,2 3 0 16,-2-1-1-16,-2 3 1 15,0-1 0-15,0 1 0 16,0 0 1-16,0-1-1 16,0-1 0-1,0-1 1-15,0 1-1 0,0-2 1 0,-2 1 0 16,2-2-1-16,-4 1 2 16,4-1-2-16,0 0 7 15,-2 0-6-15,2 0-1 16,0 2 0-1,-4-1-1-15,1 2 0 0,-3 1 1 0,2 0-1 16,2 2 1-16,-4 1 0 16,0 0 0-16,-1 2 0 15,1-1 0-15,0 2 0 16,-4 1 0-16,-3 2 0 16,3 0 1-16,-9 2 0 15,1-3-1-15,-7 3 1 16,2-2-2-16,-2-1 2 15,5 0-1-15,3-5 0 16,5-1 1-16,6-5 0 16,-1 0 0-16,3-1-1 15,2 0-1-15,2 0 1 0,0 0-1 16,0 0 1-16,0 0-9 31,0 0 8-31,0 0-8 16,0 0 8-16,0 3 1 15,0 0 1-15,0 1 0 16,0 0-1-16,0 3 2 0,-4-4-1 16,4 5 0-16,-2-1-1 15,-2 1 1-15,2 1-1 16,-4 3 0 0,-1-2 1-16,1-2 0 0,0 1 0 15,-4-3 0-15,1-1 0 16,5-2-1-16,-6 0 5 15,2 0-4-15,-5 0-1 16,1-2 0-16,-5 2 0 16,3-2 1-16,-3-1-1 15,5 0 5-15,0 0-4 16,-5 0-2-16,3-1-4 16,-3-3 5-16,-2 1-1 15,-3 1 1-15,1 2-1 16,2 0 1-16,-3 0 0 0,7 0 1 15,-6 0 0 1,3-1-1-16,3-2 7 0,-7-1-7 0,-1-2 0 16,-2-1 0-16,0-2 0 15,1 1 1-15,-1-1-1 16,2-1 0-16,2 2 0 0,3 0 0 16,1 1 0-16,1-2 0 15,3 1 0-15,1-1-1 16,6 1 0-16,-1-2-6 15,1 1 7 1,-2 2-1 0,-9 1 0-16,-5 1-7 15,-5 1 8-15,-8 1-1 0,-3 1-5 0,1 0 6 32,2-1 0-32,4 1 1 0,2-3-1 0,4-3 1 15,7 1 0-15,5-3-2 16,7-3-7-16,2 0-7 15,2-1 2-15,2 3-1 16,0 2 14-16,0 4-1 16,0 2 1-16,0 2 0 15,-10 1 0-15,-5 0 1 16,-10 0 1-16,-4 0-2 16,-6 0 2-16,-2-2 4 15,0-3-5-15,0-2 6 16,8 1-6-16,4 0 7 15,6-3-7-15,9 1-2 16,2 0 1-16,1-2-1 16,3 2-6-16,2-1 5 15,-2 3-5-15,0 2 1 0,2 3 6 16,-2 1-1-16,-2 0 1 16,-7 0 0-16,-1 0 0 15,-9 4 0-15,-4 2 2 16,-8-1 9-16,0 1-10 15,-7-2-1-15,-3-2 0 16,-7-1 4-16,-6-1-3 16,-2 0-1-1,3-1 2-15,1-8 5 16,8-1-7-16,9-3-9 0,4 2 2 16,12 1-2-16,4 2 1 15,13 2 1-15,0 4 6 16,4 2-16-16,2 0 17 15,0 0-9-15,-4 0 9 16,2 0-2-16,-4 1 2 16,-1 4 0-16,-3 1 0 15,-6-1 6-15,-3-2-6 16,-6 0 5-16,-6 0-5 16,-6-3 0-16,-4 0 0 15,-7 0 0-15,-2 0 0 16,3 0 1-16,-3-3-1 15,9-4 0-15,8 1 1 0,6 2-1 16,13 0 0-16,3 3-1 16,9 0-11-16,-2 1-17 15,4 0 16-15,-2 0 7 0,-4 0 4 16,-7 2 1 0,-3 6 0-16,-9 5 1 0,-12-3 1 15,-5-1 6-15,-7-2-5 16,-5-1 4-16,0-5-6 15,-6-1 0-15,5 0 1 16,-5 0 0-16,0 0 0 16,8 0-1-16,7 0-1 15,7 0-5-15,18 0 6 16,7 0 0-16,5 0 0 16,6 0 0-16,2 0-8 15,0 0 8-15,0 0-9 16,-4 0 9-1,4 1 0-15,-2 4-1 0,-2 2 2 0,-3 1 0 16,-5 2 5-16,-3 3-5 0,-3-2 5 16,-9 1-5-16,-4-1 0 15,-6-2 0 1,-5-1-1 0,-1-3 1-16,0-3-1 0,-1-2 0 15,-1 0 1-15,12 0-1 16,4-2 0-16,6-2 0 15,15 0 0-15,8-2-11 16,0-1 4-16,0-2-5 16,0 2-8-16,0 2 13 15,0 3 6-15,0 2 1 16,-11 0-1-16,-7 2 2 16,-9 8-1-16,-8 1 0 15,-7 0 6-15,-1 1-6 16,-5-4 0-16,-1-1 1 15,-5-4 10-15,0-3-11 16,9 0 1-16,-1 0 0 0,13 0 0 16,9 0 7-16,7 0-8 15,5 0 0-15,5 0-4 16,1 1 4-16,2 7 0 16,-4 2-11-16,-3 5 11 15,-1 0 0-15,-2 4 0 16,-7-1 0-16,2 2 1 15,1-2 0-15,-3 2 5 16,-2-1-6-16,-2 1 0 16,-6 0 0-16,-4-2 0 0,-6-1 0 15,-4-4 0-15,-1-5 1 16,7-6 5-16,-1-2-7 16,16 0 1-16,5-13-2 15,7 1-7-15,10-3 8 16,2 5-6-16,-5 3 6 15,3 4 0-15,-2 3 1 16,-6 0 0-16,-5 8 0 0,-7 7 1 16,-9-2 0-16,-6 0-1 15,-5-4 0-15,-5-2 1 16,-3-1 0 0,-4-4 0-16,3-2 0 15,-3 0-1-15,4 0 4 0,5-8-2 16,8-4 3-1,8-5-5-15,8 0-26 0,9 0-8 16,1 3-8-16,-1 4 16 16,-1 6 19-16,-9 4 7 15,-3 0 0-15,-8 5 0 16,-9 6 0-16,-5 4 0 16,-7-2 0-16,2 0 0 15,-7-1 0-15,-6-2 0 16,8-2-1-16,-8-1 1 15,6-2 0-15,3-3 0 0,2-2 2 16,4 0-2-16,9 0 1 16,4 0-1-1,8-2 1-15,8-4-1 16,3-1-11-16,1 0 10 16,3 3-4-16,-3-1 5 15,-2 5 0-15,-5 0 1 16,-5 0-1-16,-8 2-1 15,-7 7 1-15,-8 4 0 0,1-2 0 16,-9 1 1-16,0-5 5 16,4-3-6-16,4-4 0 15,9 0 0-15,6-3 0 16,6-8-1-16,6-1 0 16,6 1 0-16,3 4 0 15,3 4 1-15,1 2-1 16,-5 1 0-16,-1 0 1 15,-7 3-1-15,-6 2 1 16,-10 2 0-16,-3 0 0 16,-12 1-1-16,3-3 0 0,-5 0 2 15,6-1 3-15,7-4-4 16,7 0 0-16,12 0 0 16,9 0 7-1,5-4-7-15,5-5-1 0,3-1-7 16,2 2 8-16,2 1 0 15,-4 1 0-15,2 2 8 16,-4 1-8-16,-4 3 0 16,-3 0-1-16,-1 0 1 15,-13 6 0-15,-6 5 2 0,-9 3-1 16,-5 2-1 0,1-2 14-16,-5-1 1 0,7-4 3 0,3-4-17 15,10-3 7-15,2-2-8 16,10 0 0-16,5-1 0 15,4-6-6-15,3 2 6 16,5-1 0-16,-4 4 0 16,-4 2 1-16,-3 0-2 15,-5 8 1-15,-11 5 0 16,-2 4 1-16,-6 2-1 16,-7-4 1-16,3-1-1 0,4-3 11 15,-1-2-4 1,3-6-1-16,4-2-6 0,-4-1 6 15,4 0-6-15,-4 0 0 16,4-5 1-16,-4-4 0 16,2-5 0-16,0-3-1 15,2-7 1-15,4-4-1 16,-6-5 0-16,12-3-1 16,-2 1 1-16,9 6-1 15,1 4 1-15,3 11 0 16,6 6 0-16,2 5 5 15,-2 3-5-15,-2 0 0 0,-3 0 0 16,-7 0 0 0,-3 0 1-1,-1 0 0-15,-14-2 0 16,3-9-1-16,-6-9 6 16,0-6-6-16,-4-8 0 15,6-11 0-15,8-6 0 16,-2-20-9-16,12-16 7 0,11-17-4 15,4 8-1-15,2 20-14 0,2 24 0 16,4 21 3-16,2 4 8 16,-1 4 10-16,-5 4 0 15,-2 10 9-15,0 5-9 16,0 2 11-16,0-1-10 16,-6-2 1-16,-5-3 8 15,-7-1-9-15,-7-5-1 16,0-4 0-16,-4-7 0 15,2-9 1-15,2-3-1 16,7-8 1-16,12-6-1 16,6-6-7-16,6-3 1 15,21 2-2-15,4 1-7 16,8 4-3-16,-2 12 0 16,0 5 11-16,-2 10 5 15,-4 4 2-15,-10 7 0 0,0 2 0 16,-9 5 1-16,-6 3-1 15,-6 0 9-15,0-1 0 16,0-2-3-16,-6-3-6 16,-10-5 0-16,-3-5 0 15,0-6 1-15,1-8 0 16,5-9-1-16,9-10-1 16,4-3 0-16,4-5 0 15,11 3-19-15,8 6 5 16,-5 9-13-1,1 11-4-15,-1 6 12 16,-5 9 19-16,-3 7 0 16,3 5 0-16,-7 4 1 15,0 1-10-15,-4 1 9 16,2 0-10-16,-4 0 11 0,0 0 8 16,0 0 4-16,0-3 9 15,-4-5-7-15,2-7-9 16,-4-6-5-16,6-7 0 15,0-6-1-15,0-6 1 0,0 1 0 16,6 1 0-16,2 5 0 16,1 7 1-16,-1 3-1 15,4 3 1-15,11 1-1 16,8 2 0-16,6-3 0 16,13-1-10-16,10-5 10 15,22-17-98-15,-13 4-287 16,-9 3-576-16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6:16:05.27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2873 5609 1001 0,'0'0'606'0,"0"0"-298"16,0 0 24-16,0 0-22 0,-89-54-100 15,52 54-68-15,-6 13-54 16,-5 12-6-16,-1 9-5 16,7 5-1-16,5 1-23 15,8 0-14-15,11-2-25 16,7-1-14-16,9-1-1 15,2-1-12-15,8 1 1 16,25-4-4-16,19 4-2 16,31 3 3-16,-3-2-5 15,-7-4-7-15,-19 0 11 16,-26-3 1-16,-13 6-8 16,-11 7 20-16,-4-1 3 15,-29-4 36-15,-8-2 27 16,-4-10-16-16,-3-6-28 15,7-11-6-15,2-9-13 0,16-11-101 32,9-12-238-32,10-4-568 0</inkml:trace>
  <inkml:trace contextRef="#ctx0" brushRef="#br0" timeOffset="968.17">3148 6005 517 0,'0'0'518'0,"0"0"-227"0,0 0 45 16,0 0-62-16,0 0-73 16,0 0-90-16,0 0-87 15,-8 51-14-15,8-5 100 16,0 4 47-16,0 3-38 16,0-4-34-16,2-11-42 15,4-12-33-15,7-10-10 16,-3-10-9-16,2-6 9 15,7-10 0-15,2-16 64 16,6-10-27-16,-1-8-25 16,-1-2-12-16,-6 1-22 15,1 5-14-15,-11 10 12 16,-3 13 18-16,-6 14 4 16,0 5-20-16,0 26-71 0,0 15 86 15,0 7 7-15,4 2 9 16,2-6-9-16,7-17-87 15,-1-13-270-15,0-15-535 16</inkml:trace>
  <inkml:trace contextRef="#ctx0" brushRef="#br0" timeOffset="1329.04">3566 6120 584 0,'0'0'638'0,"0"0"-233"15,0 89-19-15,6-54-111 0,-4-7-88 16,2-8-90-16,-2-8-54 15,2-7-25-15,-4-5 6 16,0 0 17-16,0-7 73 16,0-13-59-16,0-10-25 15,0-9-5-15,2-8-7 16,9-3-7-16,1 4-11 16,5 7-2-16,-3 12-11 15,9 9-20-15,4 10-215 16,0 7-403-16,-9 1-815 0</inkml:trace>
  <inkml:trace contextRef="#ctx0" brushRef="#br0" timeOffset="1779.55">3835 6202 1343 0,'0'0'486'0,"0"0"-221"0,0 0-79 16,0 0-103-16,0 0-49 15,0 0-7-15,0 0-26 16,47-6 45-16,-24-8-16 15,2-6-5-15,-5-4-2 16,7-3 5-16,-8-2-18 16,-5 0 1-16,-1 1-1 15,-7 6 5-15,-2 2-6 16,-4 7 3-16,-4 8-12 16,-11 5 0-16,-7 3-27 15,-7 25 27-15,-2 12 12 16,4 13 36-16,4 6 43 15,7-3 12-15,13-6-51 16,3-13-24-16,9-13-22 0,13-11-5 16,14-11-1-16,5-2-12 15,15-30-12-15,-7-2-273 16,-11-1-714-16</inkml:trace>
  <inkml:trace contextRef="#ctx0" brushRef="#br0" timeOffset="2059.64">4198 5742 770 0,'0'0'872'0,"0"0"-591"15,0 0-1-15,4 136 63 16,3-23-93-16,1 9-87 0,-2-18-72 16,0-30-37-1,-2-37-35-15,3-11-19 16,-1-5-1-16,6-15-120 16,-1-6-489-16,1-2-420 0</inkml:trace>
  <inkml:trace contextRef="#ctx0" brushRef="#br0" timeOffset="2543.84">4424 6046 1139 0,'0'0'397'0,"0"0"-99"16,0 0-77-16,0 0-78 15,0 0-34-15,0 0-2 0,0 0-3 16,-9 6-24-16,3 8-37 16,6 10 48-16,0 7 29 15,0 4-44-15,0 1-9 16,0-6-28-16,6-5-20 15,3-10-18-15,5-9-1 16,1-6-6-16,3-1 6 16,5-21 40-16,2-12-40 15,4-4-3-15,-9-2-64 16,-3 6 42-16,-9 10 25 16,2 14 7-16,-7 10-7 0,3 37-21 15,10 47 21-15,7 41 48 16,-4 20 22-16,-7-4-19 15,-12-24-13-15,-6-38 13 16,-11-24-12-16,-1-21 1 16,-3-16-16-16,-12-8-9 15,-4-10-15 1,0 0-110-16,-7-28-210 16,15-2-471-16,6-1-1051 0</inkml:trace>
  <inkml:trace contextRef="#ctx0" brushRef="#br0" timeOffset="9623.94">5344 6049 1068 0,'0'0'563'0,"0"0"-260"16,0 0-29-16,0 0-60 16,0 0-74-16,0 0-37 0,0-16-24 0,0 5-5 15,0 2 1-15,-7-4-2 16,1 1 9-16,-6 0-8 15,1 2 7-15,-3 1-23 16,-5 5-16-16,-8 4-12 16,1 10-8-16,-10 31-2 15,5 28 1-15,7 23 4 16,7-3-7-16,17-19-3 16,0-26-10-16,10-20-5 15,11-4-12-15,12-5 6 0,0-4-1 16,4-11-20-16,5-8-81 15,-1-18-127-15,7-21-136 32,-11 5-316-32,-10 2-214 0</inkml:trace>
  <inkml:trace contextRef="#ctx0" brushRef="#br0" timeOffset="9857.44">5507 6125 168 0,'0'0'1036'0,"0"0"-439"15,0 0-124-15,0 0-139 16,0 0-110-16,0 0-160 15,0 0-13-15,-23 93 22 16,21-43-13-16,2-1-27 16,2-10-33-16,21-18-5 15,2-15-6-15,6-8 11 0,0-29 17 16,-2-10 7-16,-7-10-1 16,-15 0 1-16,-7 5 55 15,-7 10 18-15,-15 15-31 16,-7 13-43-16,-2 8-23 15,6 11-12-15,2 15-8 16,21 12-143-16,2-7-460 16,0-8-568-16</inkml:trace>
  <inkml:trace contextRef="#ctx0" brushRef="#br0" timeOffset="10546.04">5811 6000 821 0,'0'0'367'0,"0"0"-49"0,0 0-114 16,0 0 34-16,10 90-4 15,-8-35-15-15,-2 7-47 16,4-1-46-16,-2-2-35 15,-2-13-44-15,4-12-13 16,-4-12-19-16,7-15 1 16,-5-7-2-16,2-9 13 15,2-19 18-15,2-13-11 16,9-20-34-16,-5-1-12 16,3-2-64-16,1-2-47 15,-3 18 26-15,-1 7 55 16,-2 15 42-16,-3 19 0 15,1 10-10-15,4 38 10 16,1 31 62-16,1 1 47 16,-6-4-25-16,-1-14-20 0,-1-23-34 15,0-3-7-15,0-8-22 16,0-15 6-16,1-6-6 16,5-26 8-16,-2-14-9 15,7-11-28-15,-3-6-33 16,3-1 7-16,-5 9 20 15,3 13 26-15,-5 16 7 16,-4 19 1-16,3 8 0 0,-1 28 8 16,4 12 41-16,-4 9-9 15,-1-2-11-15,3-8-29 16,2-16-53-16,-3-13-449 16,3-14-746-16</inkml:trace>
  <inkml:trace contextRef="#ctx0" brushRef="#br0" timeOffset="10997.92">6478 6162 530 0,'0'0'727'0,"0"0"-214"15,4 120-117-15,9-41-26 16,5-2-112-16,-5-12-89 0,-5-12-75 16,3-21-51-16,-9-3-17 15,6-7-26-15,-6-14 0 16,-2-8 0-16,0-8-6 16,0-17-34-16,0-11-14 15,-2-9 14-15,-8-7 14 16,-7-7 20-16,5-5 6 15,-3-1 6-15,-1 3-5 16,7 6 0-16,5 6 12 16,4 8-13-16,0 8-9 15,23 7 3-15,8 9-4 0,4 8-1 16,4 10-1-16,-4 4-6 16,-6 25 11-16,-16 10 7 15,-13 11 0-15,-4 2 39 16,-23 2 39-16,-12-5 1 15,-1-10-40-15,5-13-20 16,12-15-19-16,21-11-88 16,2-14-400-16,6-6-558 0</inkml:trace>
  <inkml:trace contextRef="#ctx0" brushRef="#br0" timeOffset="11343.43">6743 6033 937 0,'0'0'648'0,"0"0"-161"16,6 90-108-16,2-35-57 16,3 0-114-16,1-6-108 15,1-8-60-15,1-14-29 16,3-14-10-16,-1-13-1 15,3-10 6-15,-1-23-6 16,3-9-98-16,-2-9-55 16,-5-1-35-16,-2 2 72 0,-5 13 101 15,-5 11 15-15,2 19 91 16,-4 7 52-16,2 28-39 16,-2 14 10-16,0 12-26 15,4 0-41-15,2-8-31 16,-4-9-16-16,17-25-209 15,-7-10-570-15,5-2-1219 0</inkml:trace>
  <inkml:trace contextRef="#ctx0" brushRef="#br0" timeOffset="11533.53">7194 5852 1676 0,'0'0'536'0,"0"136"-154"15,16-24-19-15,-1 9-142 16,1-22-96-16,-8-33-66 16,-3-34-59-16,-3-12-7 15,2-18-201-15,-2-2-343 16,2-4-484-16</inkml:trace>
  <inkml:trace contextRef="#ctx0" brushRef="#br0" timeOffset="11700.69">7036 6155 1788 0,'0'0'647'16,"0"0"-333"-16,0 0-68 16,85 1-63-16,-25-16-87 15,6-6-48-15,-6-3-48 0,15-2-11 16,-15 3-312-1,-17 7-830-15</inkml:trace>
  <inkml:trace contextRef="#ctx0" brushRef="#br0" timeOffset="12084.8498">7545 6204 214 0,'0'0'1094'0,"0"0"-579"16,0 0-118-16,0 0-39 15,0 0-112-15,0 0-73 16,0 0-53-16,35 16-54 16,-16-27-30-16,-1-9-21 15,1-6-14-15,0-4-1 16,-9-4-24-16,-4 1-33 15,-6 3 2-15,0 7 40 16,-10 7 6-16,-13 12 9 16,-2 4 0-16,-12 34 27 15,2 29 12-15,8 6 36 0,8-3 23 16,15-7-21-16,4-25-42 16,13-2-20-16,5-4-15 15,11-20-10-15,6-8-47 0,3-18-100 16,17-33-138-16,-11 6-310 15,-5 3-439-15</inkml:trace>
  <inkml:trace contextRef="#ctx0" brushRef="#br0" timeOffset="12296.41">7820 6166 644 0,'0'0'851'0,"0"0"-215"0,16 72-175 16,-5-38-197-16,-3-3-88 15,2-6-86-15,-3-9-51 16,-1-10-27-16,-4-6 15 0,-2-12 12 15,0-15-24-15,4-9-14 16,2-9 0-16,2-7-1 16,5-3 0-16,3 4 1 15,-3 6-1-15,3 11 0 16,-7 12 0-16,7 16-66 16,-1 6-203-16,-5 0-511 0</inkml:trace>
  <inkml:trace contextRef="#ctx0" brushRef="#br0" timeOffset="12675.32">8256 6007 598 0,'0'0'390'0,"0"0"-49"15,0 0-31-15,0 0-49 0,0 0-19 16,0 0-45-16,0 0-41 16,-2-27-34-16,-2 23-24 15,-2 1-9-15,-1 1-5 16,-5 2 0-16,-4 3-11 16,1 16-3-16,-8 6 5 15,9 7 17-15,4 6-4 16,10 2-54-16,4 0-22 15,23 1-10-15,12 0-2 16,-6-5 7-16,-8 1-1 16,-13-4-5-16,-12-5 6 15,-19-3 10-15,-12-5-17 16,-18-6-2 0,8-5-260-16,12-7-785 0</inkml:trace>
  <inkml:trace contextRef="#ctx0" brushRef="#br0" timeOffset="14238.19">9178 6036 821 0,'0'0'666'16,"0"0"-293"-16,0 0-51 16,0 0-74-16,0 0-78 15,0 0-47-15,0 0-23 16,0 2-9-16,0-7-10 15,-6-7-24-15,0-4-32 16,-7-1 8-16,-1 2 12 16,-7 1 0-16,-4 7 29 0,-2 7-13 15,-8 9-13-15,-6 38-17 16,0 34-2-16,10 25 5 16,16-5-1-16,15-22-24 15,2-32-9 1,21-26-6-16,12-5-6 15,2-9-13-15,13-7-100 0,12-33-174 16,-8-7-295-16,-11-3-272 0</inkml:trace>
  <inkml:trace contextRef="#ctx0" brushRef="#br0" timeOffset="14660.79">9418 6062 1096 0,'0'0'345'0,"0"0"-95"16,0 0-59-16,0 0-68 0,0 0-13 16,0 0 13-1,20-76 31-15,-20 67-4 0,0 2-12 16,-2 3-16-16,-8 4-4 16,-2 0-25-16,-7 12-47 15,-10 31-5-15,-8 31 7 16,2 26 6-1,10-3 0-15,13-18-5 0,9-28-29 16,3-24-20 0,7-6 0-16,5-8-12 15,9-12 1-15,2-8 11 0,5-29-18 16,-1-12-56-16,-2-7-35 16,-4-2-15-16,-9 1-17 15,-6 10 32-15,-4 12 47 16,-2 16 54-16,0 18 8 15,-14 23 9-15,4 42 44 16,-3 2 49-16,7-2-13 0,6-10-32 16,0-19-32-16,2-6-25 15,11-7-67-15,9-23-242 16,-3-18-343-16,-3-9-297 0</inkml:trace>
  <inkml:trace contextRef="#ctx0" brushRef="#br0" timeOffset="14957.22">9571 6103 1458 0,'0'0'574'0,"0"0"-345"0,0 0 57 15,25 117-62-15,-19-60-54 16,0 0-67-16,-2-5-33 16,-4-11-26-16,0-15-23 15,2-16-9 1,2-10 1-16,3-20 3 0,1-19-16 15,4-12-73-15,1-10-80 16,5-6-28-16,-1 3 34 16,1 7 77-16,-5 13 70 15,-1 22 26-15,1 19 32 16,-3 13 14-16,-2 31 40 16,5 15-15-16,-5 7-31 15,0 0-34-15,-2-10-32 16,5-17-14-16,-3-18-300 15,-2-15-471-15</inkml:trace>
  <inkml:trace contextRef="#ctx0" brushRef="#br0" timeOffset="15260.3">10026 6020 825 0,'0'0'1105'0,"0"0"-787"16,8 85 21-16,2-27-73 15,-4 7-94-15,-4 0-50 16,-2-14-65-16,0-3-24 16,0-16-15-16,0-17-4 0,0-15-1 15,0-12-11-15,0-23-2 16,0-13-57-16,15-11-36 16,-1-5-49-16,5 4 34 15,4 8 53-15,-3 18 55 31,3 22 0-31,-4 12 48 0,-1 32 71 16,-5 12 8-16,-1 8-44 0,-2-5-53 31,3-12-30-31,-3-13-207 0,-2-15-669 16</inkml:trace>
  <inkml:trace contextRef="#ctx0" brushRef="#br0" timeOffset="15548.29">10439 6035 1320 0,'0'0'624'15,"0"0"-301"-15,0 0-57 16,-12 136 18-16,12-28-43 0,0-2-57 16,0-23-64-1,10-33-56-15,8-32-47 0,3-15-17 16,8-11 0-16,8-45 0 15,-12-32-1-15,-12-12-13 16,-13 12 14-16,-9 26 0 16,-7 27 18-16,-3 16 0 15,-6 7 0-15,1 7-18 16,-5 2-3-16,10 20-108 16,11 2-409-16,8-2-678 0</inkml:trace>
  <inkml:trace contextRef="#ctx0" brushRef="#br0" timeOffset="15757.33">10668 5831 1512 0,'9'87'778'15,"9"29"-203"-15,3 18-248 16,-9-7-117-16,1-38-105 15,-11-29-66 1,4-25-39-16,-6-18-17 0,4-17-157 0,-2-8-430 16,-2-13-487-16</inkml:trace>
  <inkml:trace contextRef="#ctx0" brushRef="#br0" timeOffset="15892.56">10553 6141 2099 0,'0'0'755'16,"0"0"-476"-16,0 0-100 16,124 0-115-16,-60 0-64 15,4-12-39-15,-12 1-581 16,-15 2-1659-16</inkml:trace>
  <inkml:trace contextRef="#ctx0" brushRef="#br0" timeOffset="16759.5">11555 5881 80 0,'0'0'134'0,"0"0"-94"0,0 0-40 16,0 0-33-16,0 0-6 15,0 0 39-15,0 0 52 16,-41 7 19-16,35-7-11 15,-3 0-19-15,3 0-39 32,0 0-2-32,2 0-124 0,2-4-118 15</inkml:trace>
  <inkml:trace contextRef="#ctx0" brushRef="#br0" timeOffset="17168.28">11555 5881 352 0,'-85'-72'404'0,"83"60"2"15,-2-1-31-15,-2 0-68 16,6 5-39-16,-2 6-13 15,2 2-54-15,0 37-112 16,0 37 36-16,8 44 44 16,3 15-40-16,-3-4-47 15,-2-34-46-15,-2-42-24 16,-2-24-12-16,-2-14 6 16,4-3-4-16,-2-8-1 15,-2-4 0-15,5-8-1 16,-5-22-21-16,2-9-28 0,4-8 19 15,0-7-2 1,4-1 31-16,7 3-11 0,2 2 6 16,5 10-4-16,7 10 1 15,7 14-18-15,5 16 2 16,2 4-1-16,-5 29 10 16,-7 9 5-16,-15 6 2 15,-11 3 9-15,-14-4 30 16,-26-5 94-16,-16-5 28 15,-11-10-10-15,-4-9-37 16,6-11-47-16,10-7-25 16,15 0-33-16,15-12-4 15,18-3-49-15,8-5-167 0,17 3-327 32,-1 2-378-32</inkml:trace>
  <inkml:trace contextRef="#ctx0" brushRef="#br0" timeOffset="17718.24">11923 6221 651 0,'0'0'616'16,"0"0"-254"-16,0 0-57 16,0 0-81-16,0 0-77 15,0 0-52-15,0 0-20 16,70 37 1-16,-41-57-19 15,2-9-25-15,-2-12-20 16,-4-4-10-16,-6-2-1 0,-9 2 7 16,-10 4 2-16,-4 10 5 15,-21 17 25-15,-12 14 95 16,-13 36 20-16,3 48 16 16,12 24 17-16,22-4-54 15,13-24-56-15,25-35-48 16,6-23-25-16,15-6-5 15,26-16-29-15,-10 0-173 16,-6-20-651-16</inkml:trace>
  <inkml:trace contextRef="#ctx0" brushRef="#br0" timeOffset="18637.38">12793 6036 942 0,'0'0'774'15,"0"0"-287"-15,0 0-256 16,-2 99 85-16,2-42-68 15,0 1-99-15,0-5-71 16,2-10-60-16,5-16-18 16,-3-14-18-16,-2-22-220 15,-2-18-317-15,0-7-366 0</inkml:trace>
  <inkml:trace contextRef="#ctx0" brushRef="#br0" timeOffset="18777.9">12733 5772 1030 0,'0'0'663'0,"0"0"-428"16,0 0-147-16,0 0-88 15,0 0-37-15,42 74-470 16,-24-59-694-16</inkml:trace>
  <inkml:trace contextRef="#ctx0" brushRef="#br0" timeOffset="19068.48">12957 6179 235 0,'0'0'973'15,"6"110"-482"-15,-2-75-181 0,-4 1-84 0,0-7-81 16,2-5-23-16,2-15-55 16,-4-9-12-16,2-16 40 15,-2-17-56-15,4-12-27 16,9-16-6-16,-5-2-6 15,9-3 0-15,1 4-1 16,1 20 0-16,4 8 1 16,-5 25-1-16,1 12 1 0,-1 32 15 15,-1 16 67-15,-3 5-22 16,3 0-30-16,-3-10-30 16,1-17-59-16,4-28-278 15,-5-1-460-15,3-11-540 0</inkml:trace>
  <inkml:trace contextRef="#ctx0" brushRef="#br0" timeOffset="19262.6">13337 5772 1043 0,'0'0'906'0,"0"0"-614"0,12 118 42 16,1-8-5-16,-1 18-89 15,-6-6-74-15,1-29-85 16,-3-39-51-16,-4-21-30 15,2-13 0-15,2-10-133 16,2-11-317-16,-4-17-243 16,-2-8-704-16</inkml:trace>
  <inkml:trace contextRef="#ctx0" brushRef="#br0" timeOffset="19406.03">13211 6073 1620 0,'0'0'670'0,"0"0"-324"16,0 0-170-16,0 0-61 16,85 2-49-16,-29-7-60 15,22-18-6-15,-14 5-352 16,-18 0-904-16</inkml:trace>
  <inkml:trace contextRef="#ctx0" brushRef="#br0" timeOffset="19998.82">13573 6234 139 0,'0'0'1166'0,"0"0"-682"16,0 0-187 0,0 0-64-16,0 0-48 15,0 0-55-15,0 0-39 0,82-18-45 16,-53-7-22-16,0-5-12 15,-4-6-6-15,-6 1 0 16,-7 0 0-16,-6 1-5 16,-6 4 9-16,0 9-10 15,-20 10 0-15,-3 11 0 16,-8 11 0-16,-6 37 9 16,2 33 64-16,6 2 77 15,16-6-14-15,13-13-9 16,11-26-76-16,15-4-33 15,16-12-18-15,11-21-10 16,28-33-111-16,-11-14-186 16,-14-8-672-16</inkml:trace>
  <inkml:trace contextRef="#ctx0" brushRef="#br0" timeOffset="20206.16">13988 5600 1430 0,'0'0'485'0,"-2"115"-134"16,2-4 5-16,0 23-45 15,0 3-63-15,2-29-83 16,4-36-72-16,1-29-65 16,-1-16-22-16,6-7-6 15,-1-9-52-15,11-18-198 16,-7-20-372-16,3-8-612 0</inkml:trace>
  <inkml:trace contextRef="#ctx0" brushRef="#br0" timeOffset="20390.93">14145 5736 1211 0,'0'0'626'0,"0"87"-262"0,0 13 17 16,11 23-41-16,1-3-91 15,-4-25-65-15,3-35-78 16,-9-24-64-16,4-14-32 16,-2-5-10-16,8-17-107 15,1 0-253-15,-1-12-606 0</inkml:trace>
  <inkml:trace contextRef="#ctx0" brushRef="#br0" timeOffset="22370.68">14447 6007 727 0,'0'0'675'0,"0"0"-275"16,0 90-26-16,0-38-60 16,0 3-58-16,0-2-98 31,2-10-87-31,2-10-46 15,-2-16-17-15,5-11-8 0,-3-6-121 16,2-47-203 0,-4 2-364-16,-2-4-375 0</inkml:trace>
  <inkml:trace contextRef="#ctx0" brushRef="#br0" timeOffset="22495.68">14387 5766 649 0,'0'0'679'0,"0"0"-397"15,0 0-119-15,0 0-163 16,0 0-253-16,0 0-858 0</inkml:trace>
  <inkml:trace contextRef="#ctx0" brushRef="#br0" timeOffset="23084.8098">14817 6060 646 0,'0'0'537'0,"0"0"-223"16,0 0-18-16,0 0-43 15,0 0-94-15,0 0-66 16,0 0-48-16,2-32-22 15,-2 21-5-15,0-2 6 16,0 2 29-16,0 1 20 0,-14 0 16 16,1 3-1-16,-5 6 6 15,-3 1-16-15,-4 6-35 16,0 21-11-16,1 21 4 16,5 5-2-16,7 6-12 15,5 3-7-15,7-14-14 16,0 1-1-16,7-16-14 15,7-11-17-15,3-15-32 0,-1-7-14 16,3-15-7-16,-1-16-49 0,-3-10-83 16,1-4-62-16,-3-3-58 15,-9 1 72-15,-2 6 180 16,-2 12 84-16,0 10 116 16,0 15 127-16,0 7-39 15,6 38-123-15,7 32 46 16,5 30 2-16,5 11-31 15,-7-5 9-15,-7-26-25 16,-9-27 18-16,0-16 31 16,-6-8-11-16,-13-5-15 15,-6-4-45-15,-10-7-20 16,4-16-22-16,0-2-3 16,0-22-15-16,4-7-7 15,13-7-83-15,7-21-160 0,7 8-339 16,0 5-505-16</inkml:trace>
  <inkml:trace contextRef="#ctx0" brushRef="#br0" timeOffset="23796.54">15061 6189 1218 0,'0'0'501'15,"0"0"-251"-15,0 0-49 0,0 0-47 16,0 0-62-16,0 0-39 15,0 0-14 1,56 10-17-16,-40-18 3 0,-3-10-4 0,3-3-4 16,-3-3-10-16,-1-4-1 15,-4-2 2-15,-3-1-7 16,-5 3 11 0,0 5-3-16,-7 5-2 15,-9 14-7-15,-5 4-4 0,-12 38 4 16,0 33 36-16,4 4 74 15,10-1 17-15,13-9-20 16,6-21-52-16,13-4-37 16,5-4-18-16,7-21-61 15,4-15-132-15,0-11-72 16,-2-24-72-16,4-10-137 16,-2-6 146-16,-7-3 182 15,-3 5 121-15,-7 5 25 16,-5 11 102-16,-1 14 155 15,-6 19 129-15,0 10-92 16,0 30-52-16,0 13-17 16,0 8-41-16,0-2-69 0,0-11-64 15,0-13-22-15,0-17-29 16,6-18 0-16,2-5-7 16,7-26-22-16,3-16-65 15,7-18 4-15,0 2-26 16,0 0 29-16,0 6 79 15,-7 24 8-15,-1 15 23 16,1 18 38-16,-5 38 43 16,-1 16 15-16,1 12-34 15,-1 1-39-15,5-15-40 16,1-8-6-16,1-32-193 16,-1-12-389-16,-5-8-482 0</inkml:trace>
  <inkml:trace contextRef="#ctx0" brushRef="#br0" timeOffset="23974.48">15729 5772 1463 0,'0'0'812'15,"0"0"-456"-15,0 151 1 16,0-25-138-16,0 13-58 16,0-12-65-16,4-35-45 15,2-39-33-15,-4-24-18 16,-2-16-84-16,4-13-216 15,-4-10-395-15,0-10-411 0</inkml:trace>
  <inkml:trace contextRef="#ctx0" brushRef="#br0" timeOffset="24131.1698">15570 6149 340 0,'0'0'1720'0,"0"0"-994"16,0 0-490-16,0 0-64 15,80-8-67-15,-26 0-59 16,-4-3-46-16,7-1-53 16,-13 2-420-16,-13 2-804 0</inkml:trace>
  <inkml:trace contextRef="#ctx0" brushRef="#br0" timeOffset="25144.58">16117 6422 1141 0,'0'0'833'0,"0"80"-208"16,0-25-246-16,-14 5-137 16,-11-7-113-16,-8-13-91 15,-4-32-38-15,10-8-287 16,6-11-1116-16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6:16:44.11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16682 5778 1069 0,'0'0'603'0,"0"0"-237"16,0 0-59-16,0 0-82 15,0 0-94-15,0 0-80 16,33 88 116 0,-27 24 8-16,0 17-55 15,-4-6-19-15,-2-32-52 16,4-35-33-16,-4-23-7 16,0-10-9-16,0-3 0 15,0-7-1-15,0-7-26 16,0-6-71-16,-4-25-203 15,-4-5-409-15,2-1-295 0</inkml:trace>
  <inkml:trace contextRef="#ctx0" brushRef="#br0" timeOffset="483.31">16520 6077 1200 0,'0'0'795'0,"0"0"-324"15,0 0-232-15,0 0-43 16,0 0-45-16,0 0-19 16,98 66-38-16,-53-61-34 15,3-5-38-15,-1 0-22 16,-3-13-1-16,-7-9-66 16,-2-6-136-16,-10-10-157 15,-3-4-174-15,-7-6 45 16,-3 1 249-16,-8 2 240 15,-4 6 26-15,0 13 258 16,0 12 106-16,-4 14-18 16,-4 13-116-16,2 41-144 0,-4 40 22 15,7 35 12-15,3 6-47 16,0-23-50 0,0-42-35-16,0-37-14 0,9-16 0 0,1-10-5 15,5-7-6-15,3-14 4 16,11-26-3-1,2-26-56-15,0 1-6 16,2-3 19-16,-6 7 22 16,-10 25 20-16,1 13 11 15,-7 23-10-15,-3 20 10 16,-2 28 46-16,0 14 3 16,-2 2-17-16,3-5-20 15,-5-11-12-15,14-29-148 16,-8-13-458-16,9-6-978 0</inkml:trace>
  <inkml:trace contextRef="#ctx0" brushRef="#br0" timeOffset="997.73">17341 6182 872 0,'0'0'399'16,"0"0"-14"-16,0 0-89 15,0 0-98-15,0 0-68 16,0 0-33-16,0 0-15 16,-4 22-15-16,4-21 21 15,10-1 16-15,3 0-21 16,3-2-3-16,3-10-19 16,-1-7-36-16,1-1-8 15,0-3-11-15,-3-2-6 16,-8 1 7-16,-1-1-6 15,-7 4-1-15,0 1 9 16,0 9-3-16,-21 6-6 16,-2 5 9-16,-6 20-9 15,-2 18 0-15,4 15 3 16,1 6 12-16,13 0 18 0,11-7-15 16,2-11-17-16,8-13 5 15,21-13-12-15,0-15 2 16,8-2-59-16,1-21-152 15,5-27-291-15,-6 6-255 16,-8 4-285-16</inkml:trace>
  <inkml:trace contextRef="#ctx0" brushRef="#br0" timeOffset="1294.59">17595 6096 67 0,'0'0'854'16,"0"0"-328"-16,0 0-138 16,0 0-48-16,0 0-118 0,0 0-179 15,0 87 83 1,0-20-12-16,0-2-12 0,7-12-33 15,1-21-37-15,4-8-32 16,11-9-12-16,2-15-3 16,10-24-48-16,2-33-101 15,7-22-23-15,-11 3 129 16,-9 8 58-16,-9 18 4 16,-11 24 90-16,-4 13 99 15,0 16 64-15,0 65-102 16,0 62-18-16,-4 36-6 15,4 13-18-15,0-20-47 16,4-50-14-16,2-35-23 16,0-33-29-16,-4-19-1 15,-2-22-96-15,0-6-236 16,0-17-832-16</inkml:trace>
  <inkml:trace contextRef="#ctx0" brushRef="#br0" timeOffset="2237.67">18554 6125 954 0,'0'0'551'0,"0"0"-252"16,0 0-52-16,0 0-61 15,0 0-56-15,-10-82-17 16,4 62-11-16,0 4 3 15,-7 3 2-15,1 7 23 16,-3 6-12-16,-9 28-24 16,-9 33-41-16,0 28-17 15,8-1 1-15,8-15-10 16,13-28-7-16,4-21-10 16,10-3-10-16,15-6-35 15,6-11-21-15,11-4-70 0,32-41-132 16,-10 0-316-16,-8 2-366 15</inkml:trace>
  <inkml:trace contextRef="#ctx0" brushRef="#br0" timeOffset="2874.82">18840 6013 45 0,'0'0'1329'0,"0"0"-947"0,0 0-115 15,-19-75-92-15,15 60-94 16,2 7-35-1,-2 7 27-15,-2 1 16 16,-9 15-51-16,-10 30 43 16,-14 31-13-16,6 3 42 15,4-3 5-15,10-9-20 0,17-23-47 16,2-4-34-16,0-7-14 16,9-18-38-16,13-15-46 15,3-15 51-15,6-21-46 16,-2-14-17-16,-4-6-21 15,-6-2-16-15,-7 5 26 16,-6 12 61-16,-6 16 46 16,0 15 17-16,0 12-17 15,-6 41 13-15,-4 10 3 16,1 11 47-16,5 5-14 16,4-19-31-16,0-3-18 15,11-19-85-15,1-18-193 16,4-10-77-16,-1-22 48 15,1-12-19-15,-1-9-41 0,-3-5 153 16,-1-1 214-16,-3-2 56 16,2 5 220-16,1 6 38 15,-5 12-2-15,-4 12 23 0,2 16-62 16,2 7-151-16,-4 30-37 16,4 13 62-16,-1 10-22 15,-3-2-15-15,2-8-25 16,-2-13-43-16,2-18-24 15,2-16-18-15,7-7 1 16,1-28 52-16,9-13-51 16,2-10-2-16,6-4-67 15,-4 5 44-15,-3 15 23 16,-3 19 12-16,-4 20-6 16,-3 35 25-16,-4 14 59 15,1 15-8-15,-3 3-48 0,2-4-34 31,3-8-185-31,-1-21-688 0</inkml:trace>
  <inkml:trace contextRef="#ctx0" brushRef="#br0" timeOffset="3455.37">19760 6079 929 0,'0'0'524'16,"0"0"-120"-16,0 0-46 16,0 0-51-16,0 0-132 0,-54 71-87 15,29 3 35 1,6-1-2-16,9-6 2 16,10-15-42-16,0-25-53 0,25-7-28 15,12-15-13-15,11-10 13 16,1-34 0-16,-3-13 14 15,-19-9-14 1,-17-2 17 0,-14 6 5-16,-27 8 24 0,-13 16 22 0,-5 17-25 15,1 16-29-15,17 3-14 16,13 18-8-16,18 11-232 16,18-3-480-16,9-8-747 0</inkml:trace>
  <inkml:trace contextRef="#ctx0" brushRef="#br0" timeOffset="3793.76">19975 6000 72 0,'0'0'1415'15,"0"0"-828"-15,12 95-94 16,-2-37-206-16,-3 9-86 15,-1-12-82-15,0 0-68 16,0-15-29-16,-2-18-10 16,2-17-12-16,-3-5 0 15,7-25-48-15,-2-13-93 16,2-10-16-16,9-18-10 0,-4 4 3 16,3 0 79-1,-1 8 85-15,-1 26 13 0,-3 14 142 16,1 25-28-16,-1 51 24 15,-1 30 48-15,2-3-46 16,-7-17-68-16,-5-31-42 16,4-27-43-16,0-9-76 15,4-19-249-15,3-12-484 16,-1-11-944-16</inkml:trace>
  <inkml:trace contextRef="#ctx0" brushRef="#br0" timeOffset="3986">20380 5809 838 0,'0'0'994'16,"-17"95"-502"-16,15 18-147 15,-8 16-19-15,8 0-58 0,2-31-96 16,0-41-88 0,0-24-56-16,0-17-28 0,12-9-39 15,7-16-238-15,3-15-498 16,-3-12-1011-16</inkml:trace>
  <inkml:trace contextRef="#ctx0" brushRef="#br0" timeOffset="4282.91">20496 6089 375 0,'0'0'995'0,"0"0"-504"16,0 136-160-16,0-61-28 0,4-7-35 15,4-14-80-15,2-24-100 16,3-11-60-16,5-13-28 16,7-11-35-16,0-33-128 15,4-13-113-15,-2-11 17 16,-5 0 103-16,-3 12 156 16,-9 17 28-16,-1 33 255 15,-9 39-38-15,0 70 57 16,0 38-35-16,0 16-98 15,0-13-75-15,0-31-43 16,0-34-35-16,0-33-16 16,0-27-60-16,-7-19-117 15,-1-6-647-15</inkml:trace>
  <inkml:trace contextRef="#ctx0" brushRef="#br0" timeOffset="5325.78">21380 6096 626 0,'0'0'602'0,"0"0"-269"15,0 0-40-15,0 0-82 16,0 0-31-16,0 0-31 16,0 0-18-16,-62-63-5 15,39 100-14-15,-8 29-39 16,3 26 32-16,3-2 4 15,14-16-42-15,9-28-40 16,2-27-26-16,7-5-1 16,7-12-33-16,9-3-15 15,12-39 13-15,2-32-18 0,4-26 37 32,-3-12 16-32,-16 4 1 0,-9 10 1 15,-7 27 17-15,-4 20-18 16,2 19 6-16,-4 16-6 15,0 10 5-15,0 5-6 16,0 42 0-16,-10 49 0 16,4 37 52-16,4 13 8 15,2-26 15-15,0-38-15 16,2-43-58-16,10-16-2 16,11-19-231-16,-5 0-345 15,3-13-327-15</inkml:trace>
  <inkml:trace contextRef="#ctx0" brushRef="#br0" timeOffset="5568.72">21622 6076 1431 0,'0'0'598'16,"-10"80"-282"-16,4-25-10 16,3 9-120-16,3-15-71 15,3-1-70-15,13-18-22 16,5-22-23-16,1-8-23 15,1-29 16-15,-10-14 7 16,-11-9 21-16,-2 0 46 16,-13 7 38-16,-9 11-27 15,1 15-77-15,11 19-1 16,7 0-480-16,3 14-1168 0</inkml:trace>
  <inkml:trace contextRef="#ctx0" brushRef="#br0" timeOffset="6522.92">22180 6093 127 0,'0'0'502'15,"0"0"-178"-15,0 0-21 0,0 0 27 16,0 0-16-16,0 0-41 15,0 0-81-15,-18 35-72 16,11 15 45-16,3 6-13 16,4-1-26-16,0-6-51 15,0-12-44-15,0-13-24 16,11-13-7-16,1-11-9 16,7-10 9-16,1-19 25 15,3-9-15-15,0-7-10 16,-3 1-14-16,-3 5 2 15,-5 16 12-15,-10 17 0 16,3 19-8-16,-3 46 5 16,8 9 3-16,0-1 28 15,3-10-7-15,-1-25-13 16,7-8-8-16,1-12-5 16,-1-12 5-16,2-30 32 0,-7-16 49 15,-4-20 21-15,-7-19-34 16,-3 6-48-16,0 11-20 0,0 14-14 15,0 19-168 1,0-3-386-16,0 5-162 0,0 11-896 0</inkml:trace>
  <inkml:trace contextRef="#ctx0" brushRef="#br0" timeOffset="6839.88">22486 5667 1239 0,'0'0'622'15,"0"0"-436"-15,17 107 32 16,-1 14 40-16,-1 22-38 16,1-3-33-16,-8-34-23 0,-1-46-51 15,-3-29-29-15,-2-15-29 16,4-11-27-16,0-5-28 16,7-10 5-16,1-26-14 15,11-25-90-15,6-21-99 16,-4 3-3-16,0 10 48 15,-7 20 102-15,-3 27 51 16,-5 12 43-16,1 10 45 16,-5 43 62-16,0 40 38 15,-6 4-53 1,2-10-60-16,-1-12-44 16,3-30-31-16,4-17-108 15,-2-5-460-15,3-13-437 0</inkml:trace>
  <inkml:trace contextRef="#ctx0" brushRef="#br0" timeOffset="7258.21">23005 5932 831 0,'0'0'813'15,"0"0"-464"-15,0 0-127 16,0 0-101-16,0 0-47 15,0 0-2-15,0 0 35 16,25-58 3-16,-25 58 0 16,-6 8-7-16,-13 21-35 15,-10 26-20-15,-12 32 41 16,8 1 24-16,6-7-19 0,12-15-25 16,11-27-42-16,4-6-15 15,4-10-12-15,15-22-9 16,10-7-21-16,4-29-37 15,6-13-32-15,0-20-26 16,-8 3 9-16,-2-2 17 16,-10 3 14-16,-7 17 51 15,1 9 34-15,-13 21 0 16,0 23 40-16,0 56 17 16,-15 38 16-16,-1 3 26 15,10-14-1-15,4-32-33 16,2-31-41-16,0-5-24 15,12-21-180-15,0 0-146 0,3-20-448 16</inkml:trace>
  <inkml:trace contextRef="#ctx0" brushRef="#br0" timeOffset="7446.27">23278 5771 1292 0,'0'0'985'0,"0"92"-518"16,-6 16-172-16,-1 21-62 15,7-2-83-15,0-30-42 16,0-40-48-16,0-25-30 16,0-13-30-16,0-11-87 15,0-12-239-15,0-15-425 0,0-10-219 16</inkml:trace>
  <inkml:trace contextRef="#ctx0" brushRef="#br0" timeOffset="7556.29">23158 6082 667 0,'0'0'1331'0,"0"0"-632"16,0 0-453-16,0 0-57 16,107 14-152-16,-30-13-37 15,53-1-294-15,-18 0 18 16,-5 0-385-16</inkml:trace>
  <inkml:trace contextRef="#ctx0" brushRef="#br0" timeOffset="8608.12">24220 5723 1031 0,'0'0'656'0,"0"0"-365"16,5 74-60-16,1 29 42 15,-4 42-2-15,4 13-62 16,-2-14-94-16,-2-44-67 16,2-48-48-16,-4-22-3 15,2-18-97-15,-2-6-110 16,0-14-135-16,0-13-191 15,0-9-487-15</inkml:trace>
  <inkml:trace contextRef="#ctx0" brushRef="#br0" timeOffset="9058.8598">24063 6082 1147 0,'0'0'537'16,"0"0"-297"-16,0 0-4 15,0 0-68-15,0 0-70 16,120 41-35-16,-72-42-26 0,6-17-37 16,-9-10-8-16,0-6-149 15,-7-5-118-15,-11-5-61 16,-5-3-1-16,-9 0 117 16,-3 4 213-16,-8 7 7 15,-2 13 193-15,0 15 157 16,-8 10 35-16,-5 45-206 15,-7 40-49-15,1 35 65 16,5-4-4-16,7-24-46 16,3-38-64-16,4-33-47 15,0-7-31-15,7-9-3 16,9-7-18-16,5-17 8 16,8-22-31-16,6-11-55 15,2-6-8-15,0 2 13 16,-2 9 52-16,-10 21 38 15,-6 24 1-15,-9 61 12 16,-10 45 107-16,0 16 37 16,0-17-32-16,0-35-40 15,0-41-84-15,2-29-116 16,9 0-546-16,1-13-945 0</inkml:trace>
  <inkml:trace contextRef="#ctx0" brushRef="#br0" timeOffset="9451.54">24832 6217 894 0,'0'0'611'0,"0"0"-220"15,0 0-92 1,0 0-99-16,0 0-44 0,0 0-76 16,0 0-32-16,50 5-15 15,-34-18-20-15,-1-7-2 16,-1-4-5-16,-1-6 1 16,-5-2-5-16,-2 1 5 15,-2 1-7-15,-4 8-10 16,-4 10 1-16,-14 12 7 15,-13 25 1-15,-13 38 1 16,5 9 47-16,8-2 68 16,17-6 8-16,14-23-38 15,0-5-40-15,8-5-32 16,15-19-13-16,8-12-136 16,18-39-209-16,-3-6-412 0,-9-1-571 0</inkml:trace>
  <inkml:trace contextRef="#ctx0" brushRef="#br0" timeOffset="9591.94">25080 6025 1159 0,'0'0'947'16,"0"82"-555"-16,-4-16-13 15,2 1-103-15,2-8-115 16,0-20-90-16,0-5-71 16,0-9-19-16,6-25-279 15,3-11-419-15,1-14-601 0</inkml:trace>
  <inkml:trace contextRef="#ctx0" brushRef="#br0" timeOffset="9877.8498">25171 6234 781 0,'0'0'659'0,"0"0"-132"0,15 87-196 16,-7-61-55-16,-6-12-83 16,2-9-58-16,-4-5 16 15,0-16-53-15,0-14-70 16,2-8-16-16,5-6-6 16,9-8-5-16,9 2 8 15,2 7 42-15,8 6 7 16,-6 14-39-16,-2 7-19 15,-7 7-265-15,-7 8-998 0</inkml:trace>
  <inkml:trace contextRef="#ctx0" brushRef="#br0" timeOffset="10640.19">25893 6066 942 0,'0'0'714'0,"-11"115"-342"16,9-5 96-16,-2 16-197 16,4-4-60-16,0-32-59 15,0-39-96-15,6-24-31 16,-1-16-25-16,-3-7-25 15,8-4-168-15,-2-34-290 16,-2-8-237-16,1-4-566 0</inkml:trace>
  <inkml:trace contextRef="#ctx0" brushRef="#br0" timeOffset="10880.8">25814 6135 1175 0,'0'0'584'0,"0"0"-287"16,0 0-114-16,8-73-125 15,21 47-39-15,9 4-18 16,3 5-1-16,7 13 0 16,-9 4-7-16,0 24 7 15,-14 15 1-15,-13 9 81 0,-12 3 87 16,-6-2 43-16,-17-6-39 16,-4-8-57-16,1-10-57 15,1-9-34-15,4-11-25 16,5-5-126-16,16-25-333 15,0-6-237-15,4-1-673 0</inkml:trace>
  <inkml:trace contextRef="#ctx0" brushRef="#br0" timeOffset="11286.84">26137 6118 601 0,'0'0'731'0,"0"0"-106"15,24 115-244-15,-11-69-64 16,-1-5-123-16,-1-8-73 31,-5-13-49-31,-4-9-23 16,-2-11-9-16,0 0 52 0,0-21-25 0,0-12-49 15,4-9-13-15,8-6-5 16,7-4-16-16,4 0-25 16,4 8-53-16,6 7-63 15,0 10-59-15,-2 9-89 16,-2 5 31-16,-7 9 83 15,-7 4 141-15,-5 3 50 16,-8 19 114-16,-2 13 146 16,0 12 24-16,-8 8-24 15,-2 3-60-15,8-6-76 16,2-11-59-16,6-19-49 16,19-19-16-16,6-8-11 15,6-32-46-15,-2-14-1 0,-6-9 42 16,-17-1 16-1,-12 7 35-15,-10 12 50 0,-17 14 12 16,-8 15-44-16,6 13-53 16,23 8-97-16,6 8-636 15,0 2-1532-15</inkml:trace>
  <inkml:trace contextRef="#ctx0" brushRef="#br0" timeOffset="11866.04">26827 6082 217 0,'0'0'219'0,"0"0"-134"0,0 0-32 16,0 0 97 0,0 0 129-16,0 0 22 15,0 0 33-15,12-82-46 0,-12 63-96 16,0 4-83-16,0 1-32 16,0 4-22-16,-10 9 41 15,-2 1 14-15,-13 32-19 16,-6 38-28-16,-6 29 37 15,6 0 27-15,14-20-39 0,15-32-42 16,2-29-38-16,6-8-8 16,9-10-49-16,8-3-53 15,1-28-4-15,5-14 7 16,-4-10 28-16,0-2 5 16,-4 3 14-16,-5 14 22 15,1 18 24-15,-11 22 6 16,0 29-31-16,-6 53 31 0,0 36 65 15,0 17 53-15,-12-8 41 16,-1-29-17-16,-3-35 21 16,-1-20 17-16,-1-15-29 15,-7-5-62-15,-4-11-52 16,-2-9-10-16,4-9-26 16,4-24-1-16,5-15-37 15,7-3-102-15,11-20-207 16,6 13-456-16,17 8-1298 0</inkml:trace>
  <inkml:trace contextRef="#ctx0" brushRef="#br0" timeOffset="12158.67">27015 6222 880 0,'0'0'794'0,"0"0"-125"16,19 95-311-16,-13-59-125 15,0-10-115-15,0-9-62 0,-6-10-34 16,0-7-4-16,0-6 15 16,0-18-16-16,0-11-17 15,0-10 1-15,7-7 0 16,5-3 10-16,7 2 2 15,3 8 10-15,-3 12-7 16,-3 13-16-16,-3 20-90 16,-1 0-472-16,-3 11-813 0</inkml:trace>
  <inkml:trace contextRef="#ctx0" brushRef="#br0" timeOffset="12550.9598">27296 6076 844 0,'0'0'349'16,"0"0"-145"-16,0 0-98 15,0 0-46-15,0 0 34 16,13-76 39-16,-13 72 56 16,0 4 31-16,0 8-2 15,-19 35-44-15,-12 33 15 16,0 5 2-16,6-4-38 15,7-14-36-15,7-23-54 0,9-8-45 16,2-8-12 0,0-20-6-16,21-8-19 0,12-27-33 15,0-14-62-15,2-9-28 16,0-4-21-16,-8 1-15 16,-8 5 37-16,-7 16 77 15,-8 17 64-15,-4 19 37 16,-4 23 112-16,-10 22-37 15,-3 16 29-15,9 4-13 16,2-13-49-16,6-2-51 16,0-18-28-1,12-32-175-15,3 0-336 16,3-20-305-16</inkml:trace>
  <inkml:trace contextRef="#ctx0" brushRef="#br0" timeOffset="12974.8698">27518 6016 910 0,'0'0'937'16,"0"0"-430"-16,0 0-239 16,0 107-20-16,0-44-91 15,0 1-25-15,0-11-18 16,0-3-43-16,0-17-42 0,0-16-17 16,0-17-11-16,0-3-1 15,8-24-48-15,8-10-85 16,-1-10-53-16,3-7-46 15,5-2 10-15,0 0 95 16,-5 9 127-16,1 14 13 16,-11 23 127-16,3 18 52 0,-11 51-8 15,0 9-2-15,0 2-38 16,-11-6-53-16,5-22-46 16,4-3-27-16,2-10-16 15,0-17-2-15,0-12-8 16,8-20-23-16,15-16-60 15,2-14-40-15,4-9 17 16,6-4 5-16,4 1 54 16,-2 11 53-16,-1 20 2 0,-7 31 107 15,-11 40 12-15,-16 20 60 16,-2 6-24-16,0-3-48 16,-2-23-49-16,-8-1-58 15,-3-15-13-15,5-16-291 16,2-8-746-16</inkml:trace>
  <inkml:trace contextRef="#ctx0" brushRef="#br0" timeOffset="14566.12">28113 6045 1098 0,'0'0'384'0,"0"0"-118"15,-4 113-8-15,4-53-61 0,0 0-38 16,0-7-61-16,4-12-44 15,2-13-23-15,0-13-18 16,-4-15-5-16,9-6 23 16,1-22 29-16,0-13-38 15,1-8-16-15,3-7-6 16,-1-3 1-16,1-1-1 16,1 4 9-16,-5 12-3 15,1 16-6-15,-7 18 51 16,0 23-27-16,-4 49-9 15,2 10 76-15,-2-1 17 16,3-6-29-16,1-24-46 16,0-5-18-16,0-7-15 15,2-18 1-15,3-11 0 16,7-20-2-16,1-17-5 0,4-11-21 16,-3-7-17-16,7-4 9 0,-6 3 19 15,-2 9 10-15,-7 14 6 16,-2 21 2-16,-4 19 7 15,-3 48-8-15,1 10 26 16,-2 1 6-16,-2-3-20 16,8-23-13-16,0-6-9 15,11-19-288-15,-3-15-437 16,3-3-555 0</inkml:trace>
  <inkml:trace contextRef="#ctx0" brushRef="#br0" timeOffset="15078.48">28648 6127 1169 0,'0'0'894'15,"0"0"-374"1,0 0-268-16,0 0-83 0,0 0-70 16,0 0-36-16,0 0-11 15,42 59-5-15,-24-69-16 16,5-8-22-16,-4-7-9 15,1-6-16-15,-3-4-34 16,-5 2 1-16,-6 2-4 16,-6 8 7-16,0 16 35 0,-29 17 11 15,-14 52 2-15,-7 36 41 0,9 13 58 16,14-15-14 0,21-34-29-16,6-33-31 0,6-14-21 15,15-10-6-15,8-5-113 16,4-11-97-16,8-23-71 15,1-9-7-15,-5-6 30 16,-2-2 104-16,-4 5 105 16,-8 8 49-16,-9 12 42 15,-4 21 138-15,-8 5 37 16,-2 27 55-16,0 10-70 16,0 3-69-16,0-3-55 15,0-8-36-15,0-10-26 0,0-9-5 16,0-10-2-16,0 0 55 15,7-19 0-15,3-13-23 16,11-7-4-16,1-11 16 16,7-4-32-16,2 0-21 15,-2 4-8-15,2 12-182 16,-10 15-496-16,2 15-975 0</inkml:trace>
  <inkml:trace contextRef="#ctx0" brushRef="#br0" timeOffset="15434.59">29355 6039 329 0,'0'0'765'0,"0"0"-368"15,0 0 79-15,0 0-186 16,0 0-57-16,0 0-24 31,0 0-13-31,21-39-39 0,-21 36-12 16,0 0-9-16,0 0-20 15,-15 3-25-15,-7 0-31 16,-3 9-21-16,-6 11-10 16,6 7-4-16,8 6-20 15,17 5-5-15,0 3-1 16,25 2 0-16,6-1 0 15,-6-2-1-15,-6-4 1 16,-19-2 1-16,-2-4 2 16,-29-8 10-16,-11-8-6 15,-1-10-6-15,12-6-109 16,14-16-340-16,15-2-788 0</inkml:trace>
  <inkml:trace contextRef="#ctx0" brushRef="#br0" timeOffset="16121.37">29938 5722 1124 0,'0'0'708'15,"0"0"-181"-15,0 0-252 16,0 0-166-16,27 153 145 31,-17-14-48-31,-3 12-29 16,-5-9-90-16,-2-42-44 0,0-41-30 0,0-26-13 16,0-14-13-1,0-8-100-15,0-8-167 16,0-17-231-16,0-13-168 15,0-7-559-15</inkml:trace>
  <inkml:trace contextRef="#ctx0" brushRef="#br0" timeOffset="16480.78">29824 6073 1177 0,'0'0'706'0,"0"0"-395"15,0 0-159-15,0 0-47 16,0 0 29-16,0 0-29 15,96 38-19-15,-53-31-38 16,4-3-11-16,-3 1-7 16,3-3-30-16,-7 0 2 15,-1-2-1-15,-6 0 11 16,-4 0-12-16,0-10-21 16,-8-4 2-16,-3-5 7 15,-5-4 12-15,-3-6 1 16,-8 1 0-16,-2 0 0 15,-2 4-1-15,-17 10 1 16,-12 14-1-16,-10 17 24 16,-9 45 40-16,3 30 51 15,16-2 29-15,18-14-31 0,13-29-52 16,7-23-40-16,13-4-21 16,11-9-3-16,9-11-129 15,-1-6-124-15,21-46-218 16,-11 2-348-16,-7-2-649 0</inkml:trace>
  <inkml:trace contextRef="#ctx0" brushRef="#br0" timeOffset="16653.18">30569 5706 886 0,'0'0'1090'0,"0"0"-449"16,0 0-410-16,-46 143-73 0,21-11 11 15,0 12-23-15,7-22-55 16,5-42-51-16,13-44-40 15,0-20-25-15,7-9-225 16,24-23-350-16,0-13-123 16,0-13-940-16</inkml:trace>
  <inkml:trace contextRef="#ctx0" brushRef="#br0" timeOffset="16794.25">30812 5684 1839 0,'0'0'720'0,"-12"134"-367"15,-4 1-59-15,1 16-104 0,-1-7-72 16,7-39-61-16,3-48-57 16,6-15-139-1,8-22-668-15,5-8-1239 0</inkml:trace>
  <inkml:trace contextRef="#ctx0" brushRef="#br0" timeOffset="18002.25">31540 5657 191 0,'0'0'339'15,"0"0"-23"-15,0 0-53 16,0 0-66-16,0 0-60 0,0 0 39 16,15 85 93-16,-7-2-6 15,-6 30-28-15,2 6-20 16,-4-17-64-16,0-28-65 16,0-35-48-16,0-12-26 15,0-2-7-15,-4-6-5 16,2-8-129-16,-2-11-157 15,-2-16-296-15,1-4-586 0</inkml:trace>
  <inkml:trace contextRef="#ctx0" brushRef="#br0" timeOffset="18472.09">31354 5973 540 0,'0'0'1258'0,"0"0"-884"16,0 0-165 0,0 0-25-16,0 0-29 0,91 50-67 15,-39-40-51-15,4-9-8 16,-1-1-29-16,3-12-72 16,-12-10-107-16,-5-7-99 15,-6-7-55-15,-10-7-28 16,-6-3 112-16,-7-2 225 15,-2 3 24-15,-8 5 184 16,-2 11 152-16,0 13 132 16,-2 16-120-16,-10 10-102 0,-9 41-144 15,3 35 28-15,-1 27-17 16,11-5-24-16,4-23-38 16,4-33-33-16,0-26-11 15,4-5-7-15,8-7-9 16,1-10-32-16,7-7-23 15,7-23-47-15,6-12-39 16,2-6-19-16,-4 3 26 16,-6 7 84-16,-6 15 59 15,-7 14 6-15,-6 6 24 0,-2 26 82 16,-4 10 6-16,0 4-34 16,7-3-59-16,9-8-25 15,3-12-245-15,-1-11-773 0</inkml:trace>
  <inkml:trace contextRef="#ctx0" brushRef="#br0" timeOffset="19346.53">32237 6107 1305 0,'0'0'532'0,"0"0"-258"15,0 0-104-15,0 0-96 16,0 0-45-16,0 0-21 15,0 0 6-15,0 0 34 16,8 0 57-16,2-2-15 16,3-6-13-16,-1-4-27 15,1-3-16-15,-1-5-10 0,-2-1-14 16,-4 2-8-16,-6-1 7 16,0 4 1-16,-4 8-10 15,-14 8 1-15,-13 5 0 16,-13 35 0-16,3 6-1 15,6 11 29-15,8 1 13 16,21-13-9-16,6-3-15 16,0-13-18-16,20-15-10 15,9-14-84-15,9-3-106 16,3-23-21-16,-4-6 20 16,0-7-7-16,-1-5 57 15,-12 2 123-15,-1 1 28 16,-8 8 91-16,-5 9 47 15,-8 13 66-15,-2 11 21 16,0 27-51-16,0 15 25 0,-8 16-35 16,-5 7-18-1,3-10-56-15,4-3-44 0,2-15-36 16,4-16-4-16,0-17-6 16,8-4-6-16,6-25-48 15,5-12-87-15,6-10-20 16,0-7 28-16,1-3 58 15,1 2 48-15,-4 8 27 16,-9 12 20-16,-3 20 92 16,-11 16 47-1,0 52-32-15,-11 32 32 0,-3 1-50 16,-3-11-38-16,11-30-31 16,6-22-25-16,0-8-15 0,0-6-6 15,6-9-18-15,11-9 12 16,2-20-35-16,3-12-34 15,3-4-34-15,2-3-32 16,0 7 16-16,-6 12 63 16,-5 19 67-16,-10 12 1 15,-6 32 109-15,0 11 6 16,-4 6-17-16,2-2-68 16,2-8-30-16,8-4-231 15,17-14-607-15,4-9 465 0</inkml:trace>
  <inkml:trace contextRef="#ctx0" brushRef="#br0" timeOffset="20058.04">32966 5541 876 0,'0'0'843'16,"0"0"-299"-16,0 0-273 0,0 90-62 15,0 14 81-15,0 18-64 16,-2 4-71-16,-2-29-68 15,4-34-43-15,0-23-18 16,0-14-25-16,11-7 1 16,-3-7-2-16,10-12-151 15,-5-7-362-15,3-10-441 0</inkml:trace>
  <inkml:trace contextRef="#ctx0" brushRef="#br0" timeOffset="20254.57">33124 6432 1534 0,'0'0'911'16,"0"0"-297"-16,0 0-337 0,0 0-132 15,-11 83-88-15,11-73-36 16,-2-9-21-16,-2-1-55 15,2-14-228-15,-2-9-547 16,4 0-1137-16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6:24:12.366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4124 11555 732 0,'0'0'281'0,"0"0"-84"15,0 0-22-15,0 0 10 16,0 0-58-16,0 0-37 15,0 0-4-15,0 0-6 16,0 0-3-16,0 0-9 16,0 0-2-16,0 2-17 15,0 0 4-15,0 0-3 16,2 1 9-16,4 0-5 0,0-1-10 16,5 1-11-1,1 0-15-15,1-2-3 0,3 2-3 16,-4 0 4-16,3-2-9 15,-3 2 2-15,1 0-1 16,1-1-1-16,-1 0 4 16,-5 1-5-16,4 0 5 15,1 1-9-15,-3-2 11 16,2 1-2-16,5-2 2 16,-3-1 1-16,3 0 0 15,-3 0-3-15,5 0-4 16,-2 0-1-16,-1 0-5 15,-1 0 5-15,1 0-5 16,-3 1 5-16,1 1-5 0,3 1 6 16,-1-2-6-16,-1-1 1 15,3 2 10-15,1-2-3 16,6 0 0-16,-3 0 1 16,3 0-3-16,-2-2 1 15,2-2-2-15,-3 1-6 16,-3 2 1-16,-7 1 1 15,3 0-2-15,-3 0 1 16,1 0-1-16,1 0 0 16,1 0 1-16,3 0 0 15,5 0 0-15,-2 0 7 16,5 0-8-16,-1 0 1 16,0 0-1-16,-4 0 1 15,6 0-4-15,-3 0 9 16,-3 0-6-16,6 0 2 0,-2 0 2 15,2 0-4-15,-3 0 1 16,5 0 0-16,-4-2-1 16,0 2 5-16,2-1-5 15,-6 1 0-15,1 0 0 16,-1 0 1-16,6 0 0 16,-2 0 0-16,2 0 0 15,1 0 0-15,3-2 0 16,-2 2 0-16,-2 0 1 0,2 0-2 15,0 0 0-15,-8 0 0 16,4 0 0-16,-3 0 1 16,3 0-1-16,0 0 2 15,-2 0-2-15,6 0 1 16,2 0 0-16,0-3 0 16,4 1 0-16,-2-2 0 15,2 2 0-15,0-1-1 16,-4 0 0-16,-2 0 0 15,-2 2-4-15,-2-1 3 16,0 1 1-16,-3 0 0 16,1-1-1-16,-2 1 7 15,1-1-6-15,-3 1 0 0,0 0 0 16,-1-1-6 0,5 0 6-16,-2-1 0 0,1 1 7 15,3 0-7-15,0 1 6 16,4-1-4-16,-6 0-1 15,4 1 4-15,-3 0-4 16,5-3 0-16,-4 2 5 16,0-1-4-16,4 0 4 15,-4-1-6-15,0 1-1 16,-3 1 1-16,3-1 7 16,0 0-7-16,0 3 1 15,-1-2 5-15,3-1-5 16,-2 1 15-16,0-1-1 0,6-2 3 15,-2 1-17-15,-2-2 12 16,2 4-7-16,-4-3-6 16,-3 4 6-16,-3-1-4 15,2 0-2-15,-1 2 1 16,-1-2 7-16,1 0-2 16,5-1-5-16,4-1 22 15,0-1-1-15,2 0-7 16,0 1-9-16,-2 0 0 15,2-1-5-15,-6 3 5 16,0-2-5-16,4 2 0 16,-2-2 5-16,1 1 7 15,1-2-11-15,-2 1-1 16,2 1 5-16,-10 1-5 0,-7 1 0 16,-6 1-1-16,-6 0 1 15,0 0-1-15,0 0-23 16,-6 1-135-16,0 4-436 15,6-2-901-15</inkml:trace>
  <inkml:trace contextRef="#ctx0" brushRef="#br0" timeOffset="1624.3898">4508 12337 1213 0,'0'0'520'0,"0"0"-222"16,0 0-74-16,0 0-63 15,0 0-52-15,0 0-56 0,0 0-17 16,-37-72-5-16,31 60 24 16,-6 0-13-16,5 4 31 15,-1-1 3 1,-6 3-11-16,1 2-38 0,1 1-27 0,4 3 8 31,-5 0-8-31,-3 3 1 0,1 11 0 0,-1 6-1 31,-1 9 1-31,-2 3 4 0,1 9-4 16,10 3 5-16,-5 5 0 16,7-1 3-16,2-2 4 15,4-5-12-15,0-7 3 16,4-10-4-16,4-10-14 16,9-8 5-16,1-6 9 15,7-6 9-15,0-19 2 16,4-9-11-16,-2-7-57 15,-2-5-88-15,-3-1-36 16,-3 2 16-16,-9 6 61 16,-3 12 73-16,-7 10 31 0,0 14 17 15,0 3-1 1,-7 24 14-16,1 15-2 0,-4 8 27 16,8 5 22-16,2-3-35 15,0-4-42-15,0-15-21 16,14-14-119-16,-1-11-226 15,-1-5-640-15</inkml:trace>
  <inkml:trace contextRef="#ctx0" brushRef="#br0" timeOffset="2029.81">4641 12290 872 0,'0'0'536'0,"0"0"-175"0,6 76-34 16,-2-30-78-16,-2 10-99 0,-2 1-58 16,4-4-31-1,-4-6-28-15,0-13-18 0,2-11-14 16,-2-12-1 0,4-10-7-16,-2-1 7 0,-2-10 35 0,7-12-34 31,-3-5-1-31,2-5-27 0,2-7-43 0,5-3-7 31,3-3-2-31,1-2 36 16,3 3 24-16,3 8 18 0,0 8 0 15,-4 9 1-15,-5 16-10 16,3 3-5-16,-5 23 15 16,0 13 17-16,-5 7 41 15,3 1 13-15,-8-2-8 16,4-9-32-16,-2-10-31 15,2-8-2-15,3-15-91 16,1-5-276-16,-2-10-642 0</inkml:trace>
  <inkml:trace contextRef="#ctx0" brushRef="#br0" timeOffset="2270.23">5143 12312 895 0,'0'0'407'16,"0"0"126"-16,0 0-170 16,0 113-86-16,0-64-97 15,0 2-64-15,0-6-65 16,-4-7-50-16,4-9-1 15,0-16-217-15,0-7-495 16,0-6-594-16</inkml:trace>
  <inkml:trace contextRef="#ctx0" brushRef="#br0" timeOffset="2403.29">5087 12137 350 0,'0'0'1352'15,"0"0"-1049"-15,0 0-202 16,0 0-101-16,0 0-338 16,0 0-991-16</inkml:trace>
  <inkml:trace contextRef="#ctx0" brushRef="#br0" timeOffset="2990.53">5356 12344 821 0,'0'0'486'0,"0"0"-172"16,0 79-40-16,0-35-79 16,0 4-71-16,0-1-29 15,0-5-26-15,0-9-36 16,4-10-15-16,-2-10-5 0,-2-10 12 16,4-3 29-1,-2-7 34-15,5-16-45 0,-3-9-37 16,4-11-6-16,4-6-9 15,-1-8-69-15,3 0-39 16,-1 2 26-16,3 8 38 16,-4 13 53-16,-5 17 5 0,-1 17 29 15,-2 7-20-15,-2 28 65 16,2 14 27-16,-4 7 5 16,0 2 14-16,0-6-59 15,6-10-39-15,-4-14-26 16,5-16-1-16,3-12 1 0,4-9 0 15,7-23-1-15,6-10-76 16,-2-7-88-16,8-1 58 16,-8 9 36-16,-7 11 44 15,-3 19 25-15,-5 11 1 16,-8 23 12-16,-2 22 71 16,0 11 27-16,0 5-31 15,0-2-41-15,0-6-38 16,0-18-181-16,0-18-799 0</inkml:trace>
  <inkml:trace contextRef="#ctx0" brushRef="#br0" timeOffset="3543.81">6011 12422 491 0,'0'0'701'16,"0"0"-418"-16,0 0-101 15,0 0-96-15,0 0-64 16,0 0-9-16,0 0 7 15,0-60 46-15,0 55 65 16,0-1 26-16,0 3-17 0,-2 2 2 16,-4 1-33-1,-4 0-38-15,-1 1-37 0,-3 16-22 0,-5 7 12 16,1 9 10 0,-5 6 38-16,6 5 3 0,3 1 1 0,8-4-33 31,1-7-17-31,5-7-26 15,0-10-11-15,7-9-5 16,3-8 16-16,9 0 11 16,-3-8-2-16,5-14-9 15,-3-3-42-15,1-6-82 16,0-3-28-16,-5 4 0 16,-1 3 21-16,-7 7 76 15,-4 10 48-15,2 10 5 16,-4 5-27-16,0 21 2 0,0 8 27 15,0 1 25-15,6-4-25 16,0-11-10-16,9-20-191 16,1-14-293-16,1-13-850 0</inkml:trace>
  <inkml:trace contextRef="#ctx0" brushRef="#br0" timeOffset="3732.54">6212 12142 1508 0,'0'0'487'16,"0"0"-357"-16,0 75 157 15,0-3-18-15,0 1-27 16,0-3-96-16,0-14-72 16,0-17-74-16,6-5 0 15,10-13-244-15,3-16-556 16,-4-5-814-16</inkml:trace>
  <inkml:trace contextRef="#ctx0" brushRef="#br0" timeOffset="4229.92">6526 12294 599 0,'0'0'415'0,"0"0"-105"16,0 0-52-16,0 0-63 15,0 0-35-15,0 0-40 16,0 0-30-16,0 0-5 15,0 0 14-15,0 0 8 16,0 0 0-16,0 0 3 16,0 0-8-16,0 0 11 15,-4 0-1-15,-5 0-16 16,-3 0-21-16,-7 2-27 16,1 9-21-16,-5 5 16 0,5 1 8 15,1 2-15-15,9-1-23 16,4-2-13-16,4 0-11 15,12 0-13-15,11 0 24 16,4 4 7-16,-1 1 1 16,-5 2-8-16,-8 2 0 15,-13 4 5-15,0-1 12 16,-15-1-4-16,-14-6-2 16,-2-6-11-16,-4-15-47 15,14-13-463-15,11-8-595 0</inkml:trace>
  <inkml:trace contextRef="#ctx0" brushRef="#br0" timeOffset="7405.54">24803 11559 307 0,'0'0'569'16,"0"0"-395"-16,0 0-51 15,0 0 15-15,0 0-2 16,0 0-18-16,0 0 3 16,7 0 6-16,-1 0 6 15,4 0-14-15,3 0-32 16,3 0-15-16,-1 0-28 15,3-2-10-15,1 0 6 0,1 2-9 0,-1 0-14 16,0 0 5-16,-1 0 2 16,1 0-4-16,-1 0 0 15,1 0 2-15,0 4-1 16,3-2 7-16,3 1 3 16,0-2-1-16,0 1 0 15,0-1 1-15,8 0 2 16,-2-1-3-16,2 0 3 15,2 0-17-15,2 0 2 0,2 0-9 16,-6 0-2-16,5 0 5 16,-3 0-6-16,-6 0-6 15,-4 0-1-15,-7 0 1 32,-1 0 0-32,-5 0-1 15,-4 0 2-15,5 0 6 16,-1 0-7-16,7-1 12 0,8-2 0 15,4 0-4 1,0 1-7-16,10 1 0 0,-4 1 0 16,5 0 1-16,-5 0-1 15,-6 0-1-15,-2 0 0 16,-9 0 0-16,-7 0 5 16,-1 0-4-16,-1 0-1 15,1 0 7-15,4 0-1 16,3-2-5-16,6 0-1 15,6 2 6-15,4 0-5 16,4 0 10-16,9 0-5 16,-1 0 3-16,3 0-8 15,0 0 0-15,-3 0 5 16,-6-1-6-16,-5-2 1 0,-12 1 5 16,-9 2-6-16,-9 0-1 15,4-1 1-15,-8 1 0 16,3-1 1-16,3 0 0 15,6-1 0-15,5 1 6 16,2-1-6-16,3 0 0 16,5 0-1-16,2 2 2 15,-6-1-2-15,2 1 1 16,-6 0-1-16,-3-2 1 16,-5 1-1-16,-1 1 1 15,-2-1-1-15,7 1 0 16,2-2 6-16,5 2-6 15,7 0 1-15,7 0 0 0,5 0 14 16,9 0-6-16,-3 0-8 16,-5 0 0-16,3 0-1 15,-12 0 1-15,-8 0-1 16,-8-1 5-16,-7 1-4 16,-5 0-1-16,-1-3 1 15,8 1 5-15,-1-1-5 16,7-1 0-16,9 1 5 15,6 0-6-15,3 1 0 0,1 0 0 16,0 1 0-16,-2-1 0 16,-8 2 1-16,-4-1-1 15,-6-1 8-15,-11 1-8 16,-4 1 0-16,-2-1 0 16,4 1 0-16,1-2 6 15,3-1-5-15,6 2-1 16,3-3 0-16,2 1 2 15,1 0-2-15,3-1 0 16,-2 0 1-16,-2 0 0 16,-3 1 0-16,1-1 0 15,-5 2 5-15,-1 1 1 16,-1 0-7-16,1-1 0 16,1 1 1-16,3-1 5 0,5 1-5 15,3-2 0-15,2 1 1 16,2 2 3-16,0 0-4 15,-8-1 0-15,-3 1-1 16,-5 0 0-16,-3-1 1 16,-4 1 0-16,4 0 5 15,-3-3-4-15,1 3 11 16,2 0-2-16,3-1-5 16,-1-1-6-16,0 1 1 15,5-1 5-15,-3-1-6 16,3 2 0-16,-3 1 1 15,3 0-1-15,-3 0-1 16,3 0 1-16,-5 0 0 0,5 0 0 16,-5 0 1-1,1 0-1-15,-1 1 0 0,-4 1 2 16,9 1-1-16,-5-2 0 16,1 1 6-16,-1-2-7 15,1 0 0 1,-3 1 1-16,2-1-1 0,-3 0 0 15,-3 0 0-15,-2 0 0 16,0 0-51-16,4 0-209 16,5 0-430-16,-1-3-1036 0</inkml:trace>
  <inkml:trace contextRef="#ctx0" brushRef="#br0" timeOffset="9220.54">25913 12515 598 0,'0'0'689'0,"0"0"-284"16,0 0-63-16,0 0-94 15,0 0-33-15,0 0-56 16,0 0-31-16,0-23-11 16,0 16-12-16,-2-1-14 15,-4-1-10-15,-4 0 1 0,-3-2-13 16,1 2-17-16,-2 0-11 16,-7 1-23-16,2 3-3 15,-1 4-6 1,-9 1-8-16,4 7 10 15,-6 14-11-15,2 7 1 0,4 7 0 16,2 4 8-16,9 2-8 16,4-1-1-16,7-5-1 15,3-8-11-15,3-9-5 16,13-9-8-16,5-7 24 16,8-2-8-16,2-15-33 0,4-9-82 15,0-8-64-15,-4 0-66 16,-4-1-18-16,0 1 48 15,-13 7 101-15,-1 5 95 16,-3 12 28-16,-8 8 52 16,-2 7-24-16,0 24 55 15,0 14 46-15,4 22 29 16,-4 0-32-16,0 3-20 16,0-2-22-16,0-13-5 15,-4 0 29-15,-10-8-3 16,-5-10-9-16,-6-11-16 15,-4-10-20-15,-2-11-22 0,0-5-16 16,-4-3-10-16,4-10-10 16,6-6-2-16,5 1 0 15,5-2-8-15,9 2-40 16,6-2-137-16,6-12-321 16,19 5-207-16,4 2-1226 0</inkml:trace>
  <inkml:trace contextRef="#ctx0" brushRef="#br0" timeOffset="10191.43">26161 12593 530 0,'0'0'598'15,"0"0"-278"-15,0 0-73 16,0 0-42-16,0 0-49 15,0 0 21-15,0 0-35 16,0 7-5-16,7-3-24 0,3-1-33 16,4-2-14-1,3-1-21-15,2 0-11 0,3 0-20 16,-3-7-1-16,0-4-7 16,-3-5 4-16,-1-1-8 15,1-4-2-15,-8 0-1 16,-1-3 1-16,-7 1 0 15,0 1 1-15,0 4 0 16,0 5-1-16,-15 7 0 16,-8 6 0-16,-6 3 9 15,-4 24 2-15,-2 11-4 16,4 8 22-16,6 5 10 16,13-2-3-16,6-5-25 0,6-10-11 15,6-12-19 1,15-10-4-1,10-12-5-15,8 0-83 0,4-17-145 16,1-7-124-16,-3-4-228 0,0-1-50 16,-10 1-10-16,-6 1 668 15,-6-2 10-15,-9 4 297 16,3 2 53-16,-7 5-64 16,-4 9 13-16,-2 9-23 15,0 6-143-15,0 24-16 16,0 13 21-16,-6 9 0 15,-1 1-10-15,1-3-53 16,4-10-46-16,2-14-24 16,0-17-15-16,6-9-15 15,9-12 15-15,8-21 0 0,1-11-134 16,5-7-87 0,2 0 64-16,-4 1 79 0,2 9 56 15,-6 11 22-15,-9 16 16 16,-3 14 39-16,-5 10 7 15,-4 26 97-15,-2 8-26 16,0 9 18-16,0-1-48 16,0-5-22-16,0-11-62 15,0-13-19-15,12-18-134 16,1-5-403-16,3-5-770 0</inkml:trace>
  <inkml:trace contextRef="#ctx0" brushRef="#br0" timeOffset="10834.3">26914 12571 935 0,'0'0'609'15,"0"0"-299"-15,0 0-83 16,0 0-69-16,0 0-39 16,0 0-33-16,0 0-26 15,19 46-13-15,-5-41 3 0,0-5 7 16,3 0 2-16,4 0-11 15,1-7-26-15,3-4-14 16,-2-5-8-16,-2 1-6 16,-3-4-16-16,-1 0-26 15,-5-1 35-15,-2 2 7 16,-7 1 4-16,-3 1-11 16,0 5 7-16,0 4 5 15,-13 4-7-15,-10 3 8 16,-8 10 5-16,-2 15 26 15,-6 12 38-15,6 5 40 16,2 4 7-16,10-3-28 16,15-4-38-16,6-8-10 0,4-6-40 15,25-11-13 1,10-11 12-16,9-3-26 0,14-19-190 16,-8-5-349-16,-11-1-657 15</inkml:trace>
  <inkml:trace contextRef="#ctx0" brushRef="#br0" timeOffset="11414.24">27416 12429 434 0,'0'0'513'16,"0"0"-240"-16,0 0-29 0,0 0-41 16,0 0 8-16,0 0-37 15,0 0 13-15,0-21-36 16,0 21-7-16,0 0-40 16,0 0-31-16,0 0-8 15,-2 0-6-15,-6 0 4 16,-7 0-24-16,-1 3 10 15,-3 5 21-15,1 3-11 16,-1 3 4-16,3-1-29 16,9 1-11-16,5 0-23 15,2 1-14-15,9-1-2 16,17 1 14-16,1 3 2 16,4 1 0-16,-2-1 1 15,-6 1 0-15,-15-1-1 16,-8 1 6-16,-2 0 21 0,-23-1-3 15,-8-1 30-15,0-7-24 16,2-6-30 0,15-4-69-16,5-14-266 0,11-3-577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6:25:28.689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4242 13079 720 0,'0'0'595'16,"0"0"-321"-16,0 0-18 15,0 0-95-15,0 0-97 16,0 0-8-16,16 72 111 16,1 10 57-16,-3 30-14 0,5 5-43 15,-7-18-25-15,-1-30-52 16,-9-31-35-16,6-10-10 15,-6-1-1-15,2-4-22 16,-2-5-7-16,2-11-13 16,-2-7 21-16,3-8-2 15,-3-21-3-15,8-22-18 16,9-24-14-16,-1 2-42 0,5 7-27 0,-2 13 8 31,1 26 21-31,3 8 32 0,0 15 8 16,0 12 3-16,0 43 11 0,-1 7 20 15,-3 7 42-15,-9 1-4 16,-3-17-23-16,-3-6-28 16,-2-26-7-1,-2-14-265 1,-2-6-744-16</inkml:trace>
  <inkml:trace contextRef="#ctx0" brushRef="#br0" timeOffset="554.09">4775 13394 890 0,'0'0'503'0,"0"0"-223"16,0 0-85-16,0 76 43 15,12-27-6-15,3 4-37 16,-1-4-60-16,3-7-69 16,2-12-42-16,-1-13-17 15,-3-13-1-15,1-4 6 16,3-24 4-16,-1-13-3 0,-1-8-13 15,-3-5-80-15,-1-4-41 16,1 6-16-16,-8 8 62 16,-4 17 57-16,5 20 18 15,-3 16 19-15,2 49 31 16,6 26 99 0,-3 0 0-1,3-16-56-15,-2-28-53 0,-1-23-40 16,5-10-65-16,-1-5-281 15,-1-6-635-15</inkml:trace>
  <inkml:trace contextRef="#ctx0" brushRef="#br0" timeOffset="1076.98">5172 13439 33 0,'0'0'1252'16,"0"0"-657"-16,19 72-215 16,-11-41-80-16,2-2-153 15,-2-5-81-15,-1-9-39 16,-3-5-21 0,-2-6-6-16,2-4-1 15,-4 0 1-15,0-6-16 16,0-8-26-16,0-3 3 15,2-5 1-15,2-5 18 0,2-7 14 16,3-5 6 0,1-5 0-16,2-1 0 0,5 5 0 15,-5 12-1 1,1 15 1-16,1 13 0 0,-1 37 0 0,7 34 37 16,-7 6 59-16,-1-5 20 15,-4-13 20-15,-4-23-60 16,3-4-40-16,-1-8-25 15,0-20-10-15,0-5-1 16,3-32 0-16,7-25-56 16,3-1-87-16,-3-6-5 15,5 3 67-15,-3 18 71 16,3 9 10-16,-2 18 57 16,-5 17 2-16,3 13 11 0,-5 21 29 15,1 11 12-15,-7 0-48 16,0-3-38-16,-2-9-25 15,11-16-183-15,1-11-657 16,5-6-774-16</inkml:trace>
  <inkml:trace contextRef="#ctx0" brushRef="#br0" timeOffset="1646.1398">6003 13339 1164 0,'0'0'399'15,"0"0"-89"-15,0 0-130 16,0 0-113-16,0 0-38 16,0 0 7-16,0 0 30 15,-48-56 36-15,36 56 30 16,-5 18-26-16,-5 17-2 15,-3 25 42-15,0 23 25 16,4-4-20-16,11-9-60 16,8-14-35-16,2-21-37 15,0-4 1-15,2-9-20 16,8-16-12-16,5-6 12 0,3-26-1 16,5-16-3-16,0-10-140 15,2-9-91-15,-7-1-60 16,1 6-10-16,-5 9 10 15,-3 15 217-15,-7 17 78 16,-4 15 209-16,0 15-51 16,0 23 72-16,2 11-21 15,4 6-46-15,0-1-53 0,5-9-63 0,-5-11-47 32,6-14-18-32,3-20-187 15,-5-12-153-15,3-12-393 0</inkml:trace>
  <inkml:trace contextRef="#ctx0" brushRef="#br0" timeOffset="1939.54">6185 13325 1217 0,'0'0'796'0,"0"0"-515"0,0 0-8 16,37 82-30-16,-25-34-52 0,1 4-10 15,-5-1-58-15,-4-8-51 16,2-9-41-16,-6-12-10 15,0-15-19-15,3-7 4 16,1-12-3-16,-2-19-3 16,8-11-80-16,2-9-81 15,7-2-17-15,10 1 47 16,0 13 106 0,2 15 25-16,0 18 51 15,0 9 24-15,-2 30 22 0,-2 12 29 16,-9 7-32-1,-3-3-51-15,-7-6-43 0,-4-15-205 16,-2-17-905-16</inkml:trace>
  <inkml:trace contextRef="#ctx0" brushRef="#br0" timeOffset="2454.55">6859 13287 561 0,'0'0'598'0,"0"0"-320"16,0 0 4-16,0 0-34 16,0 0-37-16,0 0-11 0,0 0 0 15,0-10-16 1,0 7-26-16,-6 3-30 0,-1 0 7 15,-9 0-31-15,-1 9-28 16,-3 11-15-16,-5 7 25 0,0 5-13 16,8-3-25-1,13-2-43-15,4-3-5 0,21-4-10 16,12-2 10 0,10-1-2-16,3-2 2 15,-9 1 6-15,-12 1-6 16,-15 4 0-16,-10 3 3 15,-16 4 6-15,-15 1-3 16,-4-5-6-16,-3-16-91 16,14-7-473-16,11-1-891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40:57.679"/>
    </inkml:context>
    <inkml:brush xml:id="br0">
      <inkml:brushProperty name="width" value="0.05292" units="cm"/>
      <inkml:brushProperty name="height" value="0.05292" units="cm"/>
      <inkml:brushProperty name="color" value="#90EE90"/>
    </inkml:brush>
  </inkml:definitions>
  <inkml:trace contextRef="#ctx0" brushRef="#br0">3700 4040 1005 0,'0'0'409'0,"0"0"-215"16,0 0-16-16,0 0-44 0,0 0-38 16,0 0-29-1,0 0 1-15,0 0 16 0,0 0 3 16,0 0 9-16,0 0 2 15,0 0 2-15,0-2-17 16,0-2-24-16,0-5-12 16,0-2-27-16,0-4-5 15,0-5-9-15,0-3 1 16,0 1 2-16,-2-3-7 16,-2 0-1-16,4 0 8 15,-4-2-1-15,2 2-7 16,-2-2 15-16,4 0-10 15,-2 1 3-15,-3-3 2 16,3-1-10-16,-2 0 5 0,4-3-6 16,0 1 2-16,-2-1-2 15,2 0 6-15,0 0-5 16,0 0 5-16,0-1-6 16,-4 2 1-16,2 0 11 15,2 1-11 1,0-3 8-16,0 4-7 15,0-1 4-15,0 2-5 0,0 0 1 16,-4 0-1-16,4 0 11 16,0 1-11-16,0 0 0 15,0-1 1-15,0-2 7 16,-2 2-9-16,2-3 0 16,-4-4 5-16,4 1-5 15,0-2 6-15,-2-1-6 16,-3 0 0-16,5 0 0 15,0 2 3-15,-2 0-3 16,2 1 0-16,-4 0 1 0,4 3-1 16,-2 2 1-1,-2-2-1-15,4-3 1 0,-2 2-1 16,2-2 4-16,-4-1-4 16,2-3-1-16,2 2-1 15,0-6 2-15,-4 0-1 16,2 1 1-16,-5 1-1 15,7 3 1-15,-4 4-1 16,-2 5 1-16,6 4 0 16,-2 3 0-16,2 0 1 15,-4 1-1-15,4-3 0 16,0-3-2-16,0-3-5 16,0-2 7-16,0-4-7 15,0 0 5-15,0-1-4 16,-4-1-4-16,4-1 4 0,-2 4 0 15,-3 0-2-15,5 5 7 16,-2 2-5-16,-2 5 6 16,4 1-1-16,-2 4 0 15,-2 4 0-15,2 1-4 16,2 4 4-16,0 1-1 16,-4 4-8-16,4 0 9 0,0 2-6 15,0 1 6-15,0 0-1 16,0 1 2-16,-2-3 0 15,2 0 6-15,0-1-6 16,0-1 6-16,0 2-6 16,0 2-6-1,0 1 5-15,0 0 1 16,-4 0-9-16,4 0 0 16,0 0-1-16,0 0-2 15,0 0-3-15,0 0 3 16,-2 0-1-16,2 0 5 15,0 0-1-15,0 0 2 16,0 0-7-16,0 0-1 0,0 0-1 16,0 0 3-16,0 0 13 15,0 0 0-15,0 0 1 16,0 0 0-16,0 0 0 16,0 0-1-16,0 0 0 15,0 0 1-15,0 0 5 16,0 0-6-16,0 0-2 15,0 0 2-15,0 0-1 16,0 0-1-16,0 0 0 16,0 0 1-16,0 0-6 0,0 0 6 0,0 0-6 15,0 0 6-15,0 0 0 16,0 0-5-16,0 0 6 16,0 0-10-16,0 0 10 15,0 0 0-15,0 0 0 16,0 0 0-16,0 0 1 15,2 0 0-15,2 0-1 16,2 0 0-16,0 0 1 0,2 0-1 16,3-2 1-16,1 1-1 15,5-2 0-15,-3 0 6 16,5 1-6-16,-3-3 0 16,3 2 0-16,4-2 0 15,-3 2 0-15,3-1 0 16,2 1 0-16,-2 0 1 15,1-1-1-15,-3 0 0 16,6 0 0-16,-6 0 1 16,1 1 0-16,-1 0-1 15,-2 1 0-15,-3 1 0 16,3-1 0-16,4 0 0 16,-5-1 0-16,5 0 1 0,-2-2 0 15,1 0-1 1,-1 0 0-16,-4 0 1 0,-1 1-1 15,-4 1 1-15,-5 2-1 16,-1 1 1-16,-4-2-1 16,2 2 2-16,-2 0-2 15,2 0 1-15,-2-1-1 16,5 1 0-16,-3 0 0 16,-4-2-1-16,6 2 2 15,-4 0-2-15,-2 0 1 16,0 0 0-16,0 0-1 15,0 0-3-15,0 0 3 16,0 0-6-16,4 0 7 16,-4 0 1-1,6 0-1-15,-6 0 0 16,2 0 5-16,2 0-5 16,-1 0-1-16,1 0 1 15,-2 0-1-15,2 0-3 16,0 3 3-16,2 0 0 15,-4 1 0-15,4 1 1 16,-1 0 0-16,1 1 6 16,-4 0-5-16,4 1-2 15,0 2-7-15,0 0 7 0,5 2 1 16,-5 2-1 0,2 2 0-16,3 4 1 0,-1 1-1 15,2 1 1-15,1 0 6 16,-1 0-6-16,-4 1 0 15,5-3 0-15,-3 2 1 16,-2-1-1-16,7 0 0 16,-7 0-1-16,3-3 1 15,-3 1 0-15,2-2 5 16,-2 2-5-16,3-1 0 16,-3-2 0-16,2 2-1 15,3 0 7-15,-3-1-8 16,-2 4 10-16,5-2-14 15,-3-2 13-15,2 3-10 16,3-1 9-16,-3 0-6 0,1-2 2 16,1 0-2-1,-1-1 2-15,-1 2-2 0,0 0 0 16,3 2 1-16,1 0 1 16,1 1-1-16,-5 0-2 15,7 1 1-15,-7 0 0 16,3-1 2-16,-3 0-1 15,1-2-1-15,3-1 1 16,-3 1 0-16,3 2 6 0,-3 0-6 16,-1 1 13-16,2 0-14 15,3 0 1-15,-5-2 1 16,5-1-1-16,-9-1 8 16,5 0-9-16,-1 0 8 15,4 1-7-15,-3 2-1 16,3 2 11-16,-3 1 2 15,5 1-3-15,-3 0-10 16,1-3 0-16,-3-1 6 16,-3-6-6-16,-2-3 1 15,-3-4 0-15,-3-4 7 16,2-1-2-16,-4-2 7 16,0 0 6-16,0 0 1 15,0 0-5-15,0-17-15 16,0-2-171-16,0-2-695 0</inkml:trace>
  <inkml:trace contextRef="#ctx0" brushRef="#br0" timeOffset="1">5108 2507 434 0,'0'0'295'0,"0"0"-64"0,0 0-42 16,0 0-44-16,0 0-35 16,0 0 8-16,0 0 23 15,0-4 15-15,0 3-25 16,0-1-4-16,0 1-14 16,0-2-31-16,0-1-7 15,0-2-1-15,0-2-25 16,0 1-9-16,0-4-4 15,6 0-20-15,0-3-1 16,-2 0-1-16,5-1-13 16,-5-2 10-16,2 0-2 15,0 0 1-15,0-1-1 0,-4-1-2 16,5 1-1 0,-3-2 3-16,2 0-3 0,0-1 5 15,-2 0-11-15,3-2 1 16,-1 3 4-16,0-2-4 15,-4 1-1-15,4-2 1 16,0 1 6-16,1-1-7 16,-1-1 0-16,0 1 0 15,0 0 1-15,0-1 0 16,1 0 1-16,-3 1-1 16,2 2-1-16,-2 0 1 15,-2 2 1-15,2 2 6 16,-2 0-8-16,2 2 1 15,-4 0 5-15,3-2-4 16,1-1 5-16,-4-1-7 0,0 0 0 16,6-4 4-16,-6 1-4 15,2 0 0-15,-2 2-3 16,4 0 4-16,-2 3-1 16,-2 0 0-16,0-1 1 15,4-1 2-15,-4 0 3 16,0-1-12-16,2 0 12 15,-2 1-6-15,0-1 0 16,4-1 0-16,-1-3 0 16,1 0 0-16,-4 1-1 15,2 2-2-15,2 2-3 16,-4 4 11-16,2 2-5 0,-2 4 0 16,0 3 0-16,0 2-1 15,4 1-14-15,-4 0 9 16,0-1 6-16,2-2-1 15,-2-1 1-15,0 0 7 16,0-2-7-16,4 2 0 16,-4 0-6-16,0 3 6 15,0 0-1-15,0 2 1 16,0-2-6-16,2 3-1 16,-2 0-1-16,0-1 7 15,0 2-1-15,0 0 1 16,0 0-10-16,0 0-5 15,0 0 7-15,0 0 8 0,0 0-8 16,0 0-1-16,0 0-6 16,0 0 4-16,0 0 9 15,0 0 3-15,0 0 13 16,0 0 14-16,0 0-26 16,0 0 17-16,0 0 3 15,0 0 9-15,0 0-5 16,0 0-7-16,0 0 2 15,0 0-14-15,0 0 0 16,0 0-5-16,0 0-1 16,0 0 0-16,0 0 1 0,0 0 0 15,0 0 8-15,0 0-9 16,0 0 0-16,0 0 1 16,0 0-1-16,0 0-7 0,0 0 5 15,0 0 4-15,0 0-4 16,0 0 2-16,0 0 0 15,0 0-6-15,0 0-6 16,0 0 12-16,0 0-8 16,0 0 8-16,7 0 1 15,3 0-1-15,-4 0 0 16,0 0 0-16,5 0 0 0,-3 0 0 16,2 0 0-16,3-2 0 15,1 1-1-15,3-1 1 16,1-3 0-16,-1 3 0 15,1-3 1-15,1 4-2 16,-5-2 1-16,1 3 0 16,-1 0 1-16,-1 0-1 15,-1-1 0-15,5 1-5 16,-3-3 5-16,3 3 0 16,1-3 2-16,5 0-1 0,-4-1-1 15,1 2 2 1,1-3-1-16,0 2 0 0,1 0-1 15,-7 2 0-15,4-1 0 16,-3 1 1-16,3 1 0 16,-7 0-1-16,5 0-1 15,-5 0 1-15,2 0 0 16,3-2 0-16,2-1 1 16,-1 1-1-16,7-3 0 15,-2 3 0-15,2 0 0 16,-7-1 0-16,1 2 0 15,-3 0-1-15,-7 1 1 0,1-2 0 16,-4 2 0 0,4 0 0-16,-7-1-1 0,1 1 1 15,2 0 0-15,-6 0 0 32,2 0 0-32,2 0 0 15,-4 0 0-15,0 0 0 16,0 0 2-16,0 0-2 15,0 0 0-15,0 0-1 16,0 0 1-16,2 0 0 16,-2-2 0-16,0 2 0 15,0 0-1-15,0 0 1 0,0 0-1 16,4 0 0-16,-2 0 0 16,5 0 1-16,-3 0-1 15,-2 0 1-15,2 0-1 16,2-1-7-16,0 0 2 15,0 1-12-15,1-2 6 16,-3 0-5-16,2 2 15 16,-6 0-5-16,0 0 7 15,0 0 0-15,0 0 0 16,0 0 0-16,0 0 0 16,0 0 0-16,0 0-6 0,0 0 5 15,0 0 1-15,0 0 0 16,0 0 0-16,0 0 0 15,0 0 0-15,0 0 1 16,0 0-1-16,0 0-6 16,0 0 5-16,0 0 1 15,0 0-8-15,0 0 9 16,0 0-2-16,0 0 1 16,0 0 0-16,0 0 0 15,0 0-1-15,0 0 1 0,0 0 0 16,2 0-12-16,-2 2-5 15,4 2 17-15,-2 1 0 16,2-1 1-16,-2-1 9 16,-2-1-10-16,5 2 4 15,-3-1-4-15,-2 0 0 16,0 0 0-16,4 0-1 16,-2 0 1-16,-2 1 0 15,4 0 0-15,-4-2 3 16,2 1-3-16,2 0-2 15,-2-1 2-15,-2 3 0 0,4 0 0 16,-4 1-1-16,7 0-8 16,-5 1 9-16,-2 0 1 0,6-1 1 15,-2 1-1-15,-2 2 0 16,2-3 1-16,-2 0-1 16,2 2 0-16,-4 1-1 15,3-1-2-15,1 1 2 16,-2-1-1-16,-2 0 1 15,4-1 0-15,0 2 0 16,-2-1 2-16,2 0-1 16,-4 3 0-16,2 0 0 15,2-1-1-15,-4 1 0 16,7 0 0-16,-7 2-6 16,2-2 6-16,2 2 0 15,-4 2-6 1,2-3 6-16,2 2 1 0,-4 0 0 15,2 0-1-15,-2 0 1 16,6 2 0-16,-2-2 6 16,-4 2-7-16,7 0 1 15,-5 4 0-15,2-1 0 16,-4 0 5-16,6 4-6 16,-4-2 0-16,2 2-2 15,-2-2 2-15,4 0 0 16,1 0 0-16,-3-1 1 15,2 0 0-15,0 0 0 16,-2 0-1-16,3 2 2 0,-1 0 6 16,0 1-8-16,0 2-1 15,0 1 1-15,1 1 0 16,-1-2 11-16,0 0-11 16,0 0 0-16,-4-2 1 15,4 0-1-15,-1-1 0 16,-3 1 2-16,6 1-2 15,-6 1 0-15,4 2 2 16,-2 3 7 0,-2 1-9-16,5 3 0 0,-3 1 0 15,-2 2 10-15,2 1-10 16,2-2-1-16,0 0 0 16,-4-2 1-16,5 0 1 15,-3 1-1-15,-2-3 1 16,2 1-1-16,2 3 0 15,-4 0 0-15,4 2 2 16,1 0-2-16,1 3 1 0,-6-1 0 16,4-1 10-16,0 2-11 15,1-5 2-15,-3 2-1 16,2-4 8-16,0 2-8 16,0-3-1-16,0 1 2 15,-3 2-2-15,3-1 6 16,-2 2-6-16,2-2 1 15,0 0 0-15,-4-1 0 16,2-3 0-16,3-1 5 0,-1-3-1 16,-2-2-4-16,2-2-1 15,0 4 0-15,-4-1 7 16,5 2-6-16,-3 5 8 16,2-2 8-16,-4 1-9 15,2-2 1-15,-2-3-9 16,2-5 6-16,-2 0-5 15,3-5 0-15,-3-3 6 16,2-3 1-16,-2-3-1 16,-2 0-7-16,0 3 1 15,6 1 0-15,-2 6 8 0,-2 1-7 16,2 2 26-16,-4-2-4 16,2 1-3-16,3-5-6 15,-3-5-5-15,-2-3-2 16,4-3 1-16,-4-1-8 15,0-2-1-15,0 2 8 16,0 0-8-16,4 2 12 16,-4 4 6-16,2 4 0 15,-2 2-6-15,4 4 22 16,-4-4-1-16,2-1-8 0,2-4 2 16,-4-3-18-1,0-4 5-15,2-3-13 0,-2 1 12 16,0-1-5-16,0 0 2 15,0 0-8-15,0 0 5 16,0 0-6-16,0 0 0 16,0 0 6-16,0 0-7 15,0 0 1-15,0 0 1 16,0 0 5-16,0 0-6 16,0 0 5-16,0 0 1 0,0 0-7 15,0 0 1-15,0 0 0 16,0 0-1-16,-6 0 1 15,4-1-1-15,-4 1 1 16,-2-2-1-16,1 2 0 16,1-1 0-1,0 0 0-15,0-1 0 16,0 2 6-16,-3-3-6 16,-3 2 0-16,0 0 0 15,-5-1 0-15,-2 1 0 16,-3 1-1-16,-3 0 0 15,0 0 1-15,-4 0 1 16,2 3-1-16,-2-1 0 16,-2 1 0-16,2 0 1 15,-2-2-1-15,2 1 1 16,-2-1 0-16,5 1-1 0,-3-1 0 16,0 3 0-16,8 1 2 15,-4 0-2-15,2 1 0 16,-1 1 0-16,1 2 5 15,4-2-5-15,-3-1 0 16,7 1 0-16,-1 0 0 16,1-2 0-16,5 0 1 15,2 0-2-15,-3-3 2 16,9 1-2-16,-2-1 1 16,2-1 0-16,2-1 1 15,0 0-1-15,0 0 0 0,0 0 0 16,0 0 0-16,0 0 0 15,0 0 1-15,0 0-1 16,0 0 0-16,0 0 0 16,0 0-1-16,0 0-1 15,-4-1 1-15,4-4 1 16,-4 0-1-16,2-1 0 16,-3-2 0-16,3-1 0 15,2-2-4-15,-4-1 5 16,2 0 0-16,-4-1 0 0,6 1-7 15,0 0 7-15,-4 0 0 16,4-1 2-16,-2 1 1 16,2-1-3-16,-4 0 0 15,2 0 1-15,2 0 5 16,-5 1-5-16,-1-2 5 16,6 0-6-16,-2-3 0 15,-4 0 0-15,6-2 1 16,-4 0-1-16,2 1 0 0,-2-2 0 15,2 1-1-15,2 1 1 16,-5 0-1-16,3-1 1 16,-2 2 1-16,2-3 0 15,2 2-1-15,-4-3 1 16,2-2-1-16,-2 1 0 16,0-1 1-16,-3-1 5 15,1 2-6-15,6-1 1 16,-6 3 0-16,4 2 0 15,-2 0-1-15,2 1 2 16,-4 1-1-16,1-2-1 16,-1 0 1-16,4-1 0 0,-2-1 0 15,2 0-1-15,-2 2-2 16,2 0 2-16,-2 0 0 16,4-1-10-16,-2 1 10 15,-5 0-6-15,7-1 6 16,-4-1 0-1,2-1 2-15,-2 0-1 16,2 0-1-16,2 2 2 16,-4-2-2-16,4 2 0 15,0-1-1-15,0 0-4 16,0 2 5-16,0 1 0 0,0 0 1 0,0 2 0 16,0-1-1-1,0 2 1-15,0 0 7 0,0-1-8 16,0 0 0-1,0 0 0 1,0-5 0-16,0 2 0 0,0 2-1 16,0 0 1-16,0 1 1 0,0 1-1 15,0 1 0-15,0-1 0 16,-2 1 1 0,2-1-1-16,-4 0 0 15,4 0 0-15,0 0-8 16,0-2 8-16,-4 1-1 15,4-2-16-15,-7 3 16 0,7 0-10 0,0 1 11 16,-2 4-2-16,2 2 1 16,0 0-9-16,0 1-8 15,0 2-3-15,-4 0 3 16,4 2 9-16,0-2-9 16,0 2 6-16,0-1-11 15,0 1-2-15,0 1-1 16,0 0 12-16,0 1 6 15,0 0 7-15,-2 0 1 16,2 0 0-16,0 0-1 16,-4 0 0-16,4 0 1 0,0 0-1 15,0 0 1 1,0 0-1-16,0 0 1 0,0 0 0 16,0 0-7-16,0 0 6 15,-2 0-8-15,-2 0 8 16,2 0-9-16,-2 4 10 15,-3 3 1-15,1 1 4 16,-6 4-5-16,3 0-1 16,-1 4 0-16,-2 0 0 15,1-3 1-15,3 1 0 16,-4 0 2-16,-1 1-2 16,3-2 6-16,-2 1-6 15,-1-2 1-15,5 1-1 16,-7 1 1-16,3 0 5 15,0 2-6-15,-1 1 0 0,1 0 0 16,-3-1 0-16,-1 2 1 16,3-1 4-16,1-3 3 15,0-1-7-15,-1 0 1 16,7 0 4-16,-4-2-5 16,1 2 0-16,3-1 10 15,-4 0-10-15,4 1-1 16,-1-1 1-16,1 2 1 15,-4-1-1-15,4 0 0 16,0 1 0-16,-1 1 0 16,1-2 0-16,0 3-1 15,-2-2 1-15,4 0-1 0,-3 0 0 16,5-3 0-16,-2 2 1 16,-2-3 0-16,4 1 0 15,-6 0 0-15,6 1-1 16,-3-2 6-16,-1 0-6 15,4 0-1-15,-2-2 1 16,2-1 0-16,-2 2 1 16,2-1-1-16,2 0 1 15,-4 1-1-15,-3 0 1 16,5 2-1-16,-4 0 2 16,0 1-2-16,0 0 1 15,-1-3 0-15,3 1-1 16,2-5 2-16,2-2-1 15,0-3 5-15,0 0-5 16,0 0 11-16,-4 0 0 0,4 0-1 16,0 0-2-16,0 0 6 15,0 0-3-15,0 0-2 16,0 0-1-16,0 0 2 16,0 0 4-16,-6 0-6 15,4-6-8-15,-2 0 0 16,-7 0 5-16,3 0-5 15,-2-1 5-15,2 0-4 16,-3-2-1-16,-1 1 7 16,-1-1-7-16,1-1 3 15,0 0-3-15,1 0 0 0,3 2-1 16,-2 0 6-16,1-1-5 16,3 1-1-16,-4 0 1 15,4 0-1-15,-3 1 1 16,-1 2 0-16,0-3 5 15,1 1-5-15,-1-1 10 16,2-1-11-16,-2-2 1 16,1 0 5-16,-3 0-6 15,1-2 1-15,3 2-1 16,-6-1 2-16,5 2-1 0,-3 1 8 16,2 0-8-1,1 1 8-15,-1 0-8 0,2-1 0 16,-2 0 0-16,3 1-1 15,-5-2 3-15,2 0 3 16,-3 0-6-16,1-1 1 16,-1 2-1-16,-1-2 1 15,2 3 0-15,-1 0-1 16,-1-1 1-16,5 0 0 16,-1 2 0-1,2 0 0-15,-3-2 0 16,3 1-1-16,-4 2 1 15,6-5 6-15,-7 3-7 16,-1-1-1-16,1 0 1 16,5-1 0-16,-4 0 0 15,-1-1 0-15,1 0-1 16,-1 0 2-16,3 0-1 16,-6 0 0-16,3 0 0 0,-1-2 0 15,-3 1 0-15,5 1-1 16,-1 2 1-16,5-1-1 15,-2 2 1-15,-1 0 0 16,3 0 0-16,-2-1 0 16,4-1 0-16,-3 0 0 15,-1 0 0-15,4 2 0 16,0-2-2-16,-1 2 1 16,1-3-5-16,4 2-2 15,-4 1 7-15,2-3-5 16,-2 4 6-16,1-1 0 15,3 3 0-15,-2 3 0 0,2-1 0 16,2 3 0 0,0 0-6-16,0 0 0 0,0 0-9 15,0 0 8-15,0 0-8 16,0 0 7-16,0 0 1 16,0 0 1-16,0 0-6 15,0 0-2-15,0 0 4 16,0 7 4-16,0 1 6 15,0 4-1-15,0 2 1 16,0 0 1-16,0 0-1 16,2 1 1-16,2 1-1 15,-4 2 1-15,2 0-1 0,-2-1 1 16,7 3-1-16,-3 0 1 16,-4 0-1-16,4 0 1 15,-2-2 0-15,2 0 1 16,-4-1-2-16,2 2 0 15,-2-3 6-15,4 2-6 16,-4-2 0-16,2 2 1 16,3-1-2-16,-5 1 1 15,2-1 0-15,-2-1 0 16,4 2 0-16,-2-3 1 16,-2 1 0-16,6-3-2 15,-6 2 2-15,4-1-1 0,-4 0 0 16,2 2 0-16,-2-1 1 15,4 2-1-15,-4 0 1 16,0 1-1-16,2 4 1 16,-2-3 0-16,5 2-1 15,-3-1 1-15,2 0-2 0,-2-1 2 16,-2-3-1-16,0 2 0 16,4-1 0-16,-2 2 0 15,-2-1 0-15,0 1 1 16,4 0-1-16,-4 2 1 15,0-2-1 1,2 1 0-16,2-1 0 16,-2 1 0-16,3-1 0 15,-5 0 0-15,2 0 0 16,2-2 0-16,-4-1 0 16,0 3 0-16,4-2 0 15,-2-2 0-15,-2 2-4 16,4-1 4-16,-4-1 1 15,2 1 6-15,-2-2-7 16,4 0 0-16,-4 0 0 16,2 1 0-16,-2 2 1 15,4 0-1-15,-1 1 0 16,-3 2 0-16,4 2 0 16,-4-1 0-16,2 0 1 15,-2-1-1-15,0-2 1 0,4-1-1 16,-2 0 0-16,2-3-1 15,-4 0 1-15,0 0 0 16,2 3 0-16,2-3 0 16,-4 4 0-16,2-2 1 15,-2 1 0-15,0 0-1 16,4-1 0-16,-4-4 0 16,0-2 0-16,0 0 0 15,0-1 0-15,3-2 0 16,1-1-1-16,-4 3 2 0,0-2-2 15,2 2 1-15,-2-2-1 16,0-2 0-16,0 1 1 16,0 0 0-16,0-4 1 15,4 2-1-15,-4-3 0 16,0-1 2-16,0 0-2 16,0 0 8-16,0 0-8 15,0 0 9-15,0 0-8 16,0 0 0-16,0 0 0 0,0 0 0 15,0 0 0 1,0 0 0-16,0 0 8 0,0 0-7 16,0 0 10-16,0 0-12 15,0 0 15-15,0 0-5 16,0 0-4-16,0 0-4 16,-4 0-1-16,-2 0 0 15,-1 1 0-15,-1-1 0 16,-2 2 0-16,1-1 1 15,-1 1-1-15,-2 0 1 16,-1 0-2-16,-3 1 1 16,3 1 0-16,-1-2-1 15,-3 3 0-15,3-3 6 16,-7 3-6-16,7-3 1 16,-5 2 0-16,3-3 6 15,1 0-5-15,-1 0-1 16,-1 1 0-16,3-1-1 15,-5 1 6-15,7 0-4 0,-1 0-1 16,-3 1-1-16,-3-1 0 16,-4 1 0-16,5 0 1 15,-3 2-1-15,-2-3 1 16,-1 1 0-16,1-1 9 16,2-2-10-16,0 3 1 15,3-3-1-15,-1 0 1 16,5 0 1-16,1 0-2 15,1 0 0-15,-3 0 1 16,3 0 0-16,-2 0-1 16,-3 0 0-16,-2 0 1 0,5 0-1 15,-3 0 0 1,-1 0 1-16,5 0 0 0,1 0-1 16,0 0 0-16,1 0 0 15,5 0 0-15,0 0 1 16,2 0-1-16,-2 0 0 15,6 0 1-15,0 0-1 16,-3 0 0-16,3 0-1 16,-6 0 1-16,6 0 0 15,-4 0 0-15,4 0 0 16,-2 0 0-16,-2 0 0 16,2 0 0-16,-2-3 0 15,2 3 0-15,-2 0 0 16,-3 0 0-16,1-2 0 15,0 2 0-15,4-1 0 0,-4 1 0 16,2-2 0-16,4 2 0 16,0 0 1-16,-3-1-2 15,3 1 0-15,-4-1 0 16,4 1 0-16,0-2-1 16,-2 2 1-16,2-1 0 15,-4 1-5-15,4-2-4 16,-2 2 8-16,-2-3-7 15,4 2 9-15,0-1-7 16,0 1-4-16,0-2-11 0,-4 2-7 16,4-3 19-16,0 1-10 15,0-1 5-15,-2-1 6 0,2-2 0 16,-4 0 2-16,4-1 5 16,0 0 2-16,0-1-1 15,0 1 0-15,0-1-5 16,0 1 5-16,0-1-5 15,0 2 6-15,0 1 0 16,0-1 0-16,0 2 0 16,0-1-1-16,0 2 0 15,0 0 2-15,0 0-2 16,0 1 1-16,0-1 0 16,0-2-1-16,0 2-4 15,0-1 5-15,0 2 0 16,0-4 0-16,0 3 0 0,0-2 1 15,0 2-1-15,0-2 1 16,0-1 0-16,0 2 1 16,0-3-1-16,0 2-1 15,0-2 1-15,0-1 0 16,0 1-1-16,0-2 0 16,0 1 1-16,0 1 5 15,0-1-6-15,0 2 0 16,0 1 0-16,0 1-1 15,0 1-8-15,0 1-6 16,0-1-88-16,0-6-121 0,0-2-238 16,0 1-426-16</inkml:trace>
  <inkml:trace contextRef="#ctx0" brushRef="#br0" timeOffset="2">7035 4220 436 0,'0'0'534'0,"0"0"-345"0,0 0-51 16,0 0-6-16,0 0-16 15,0 0 1-15,0 0 2 16,0 0 14-16,0 0-10 15,0 0-14-15,0 0-17 16,0 0-17-16,0-1-14 16,0-5-21-16,0 0-16 15,0-2-7-15,0 0 4 16,0-1-6-16,0 0 6 16,0-3-8-16,0 3 5 15,0-2 0-15,0 1 1 0,0 0 10 16,0 2-1-1,0 0-6-15,0-2-10 0,0 0-3 16,0-1-7-16,0-1 11 16,0 0-12-16,0-3 9 15,0 3-9-15,0 0 11 16,0-1-1-16,0 0-10 16,0-1 19-16,0 1-10 15,0-2 0-15,0 1-9 16,0-3 11-16,2-2-12 15,-2 1 1-15,4-1 7 16,-4 1-8-16,0-1 1 16,0 1-1-16,0-2 6 15,0 3 0-15,0 1-8 16,0-2 8-16,0-1-1 16,0 2-5-16,4-3 0 0,-4 2 1 15,2 0-1-15,2-2 0 16,-2 1 2-16,-2 0 1 15,4 1-3 1,-4-1-1-16,2 1 1 0,-2-2 7 0,0-1-7 16,0 0-8-16,5-1 7 15,-5 1 1-15,2 0 0 16,-2-1 0-16,4 0 0 16,-2 1 0-16,2-1 0 15,-4 2 1-15,2 0-1 16,-2 2 8-16,4-1-8 0,-4 1 0 15,0 1-1 1,2 1 1-16,2-2 0 0,-4 1 0 16,0-1 0-16,2-2 0 15,-2 2 0-15,0-2 0 16,5 2 1-16,-5 0-1 16,0 1 1-16,2 0 0 15,-2 2-1-15,0 1 0 16,4 1 0-16,-4 0 0 15,0 0 7-15,2-1-6 16,-2-2 0-16,0-1-1 0,0 0 0 16,4 1 0-16,-2 0 0 31,-2 0 1-31,0 2-1 16,0 0 1-16,4-3-1 15,-4 1 0-15,0-3 1 16,2 2-5-16,2 0 5 15,-4 1-1-15,2-2 2 16,3 0-2-16,-5-1-1 16,2 0 1-16,2-1 1 0,0 2-1 15,-2 3 1-15,2 0 0 16,-4 3-1-16,2 3 1 16,-2 0-1-16,4 1 1 15,-4-3-1-15,0-1 0 16,6-2-7-16,-6-2 7 15,3 0 1-15,1 2 0 16,-4 0-1-16,2 2 1 16,-2 2 1-16,0 3-2 15,0 2 1-15,0 0-1 16,0 3 0-16,4-3-1 16,-4 1 1-16,2 0-1 0,-2-1 1 15,0 1 0-15,0 0-6 16,4 0 6-16,-4 0 0 15,0 0 0-15,0-1 0 16,0 1-1-16,0 2 1 16,0-1 3-16,0 1-3 15,0 1-1-15,0-1-4 16,0 2 4-16,0-1 2 16,0-1-1-16,0 1 5 15,2 0-5-15,-2-2 0 16,0-1-6-16,0 1 4 0,4 0 2 15,-4 1 0 1,0 0 1-16,0 2 5 0,0 0-4 16,0 0-2-16,0 0 0 15,0 0 0-15,0 0 0 16,0 0-8-16,0 0 8 16,0 0 7-16,0 0-7 15,0 0 0-15,0 0 0 16,0 0 0-16,0 0 6 15,0 0-12-15,0 0 6 16,0 0 0-16,0 0 0 16,0-2 1-16,0-1-1 0,0 2 0 15,0-1 4-15,0 2-3 16,0 0-1-16,0 0 12 16,0 0 6-16,0 0 9 15,0 0-15-15,0 0 7 16,0 0-17-16,0 0 14 15,0 0-15-15,0 0 14 16,0 0-6-16,0 0 0 16,0 0-8-16,0 0 12 0,0 0-12 15,0 0-1-15,0 0 6 16,0 0-6-16,0 0 8 16,0 0-8-16,0 0 11 15,0 0-11-15,0-1 0 16,0-2 11-16,0-3-11 15,0 1-2-15,0-1-4 16,0 1 6-16,0-4-2 16,0 1 2-16,2 0 0 0,2-4 0 15,-4 1-1-15,7-2 1 16,-5 0 0-16,-2 1 0 16,6-1 0-16,-2 3-1 15,-2 2 1-15,-2 2 0 16,0 0 0-16,4 1 0 15,-4 0 1-15,2 0 7 16,-2-1-8-16,4-1-1 16,-4-2-5-16,3-2 5 15,1 0 2-15,-4 0-2 0,4 1 0 16,-2-1 1-16,-2 4 0 16,4-1 0-16,-4 1 0 15,2 0 0-15,2 1-1 16,-4-2-1-16,2 3 2 15,-2 0 0-15,4 1 0 16,-4 1 0-16,0 1 0 16,0-1 0-16,2 0 6 15,-2 0-6-15,5 0 1 0,-5 0-1 16,0-2 0-16,0 3-7 16,2-2 6-16,-2 0 2 15,0 2-1-15,4-4 0 16,-4 4 0-16,2-1 0 15,-2 2 0-15,0-1 1 16,0 2-1-16,0 0-1 16,0 0 0-16,0 0 0 15,0 0 1-15,0 0-9 16,0 0 8-16,0 0 2 16,0 0-1-16,0 0 1 0,0 0 0 15,0 0-2-15,0 0-4 16,0 0 4-16,0 0 0 15,0 0-6-15,0 0 6 16,4 0-5-16,-2-1 5 16,8-1 1-16,-3 1-2 15,1-2 2-15,2 2 0 16,-4-2 0-16,5 0-6 16,-5 2 5-16,2-1 2 15,3 2-2-15,-3-1 1 16,2 1-1-16,3-2-3 15,-1 1 4 1,-4 0 0 0,3-1 2-16,1 0-2 0,0 1 1 0,1-1-1 15,-3 0 0-15,-2 1-1 16,3 1 2-16,-5 0-2 16,6-1-5-16,-3 1 6 15,-1 0 6-15,4-2-5 16,1 1 0-16,-1-1-1 15,3 1 0-15,-3 0 0 16,5-2 0-16,-5 1-6 16,-2 1 6-16,-1 0 6 15,1-1-5-15,-2 2-1 0,2-2 0 16,-1 2-1-16,-3 0 0 16,6-1 1-16,-1 1 0 15,-1 0 1-15,-4-1-1 16,7 1 1-16,-5-1-1 15,8-1 1-15,-7 1 0 16,3 1-1-16,-2-2-1 16,3 2 1-16,3-1 0 0,-7 1 0 15,3-2 0-15,0 1 1 16,1 1 0-16,-1-1-1 16,1-1 0-16,-3 2 0 15,0 0 0-15,3 0-1 16,-5 0 2-16,2-1-2 15,3 1 2 1,1-2-1-16,-1 1 0 16,3-1 0-16,1 0 0 15,-3 2 1-15,-1 0-2 16,-3 0 1-16,-2 0 0 16,2 0-4-16,-7 0 4 15,5 0 0-15,-6 0-2 16,2 0-5-16,-2 0-4 15,4 0 5-15,-2 0 5 16,3 0 0-16,-5 0-5 16,4 2 5-16,-2 0-5 15,2 1 6-15,0 0 2 0,-4-2 4 16,9 2-6-16,-5 1 0 16,-4 0-14-16,4 2-12 15,0 0 14 1,3 2 12-16,-3 0 3 0,0 2-2 15,0 0 14-15,-4 0-14 16,5 0 9-16,-3 0-8 16,2 4-2-16,-4 0-1 15,2 1 1-15,2 2 5 16,-4 2-5-16,9-2 6 16,-9 1-6-16,4-1 6 15,4 1-6-15,-3 3 2 16,-1-2 4-16,4 2-5 15,-4 3 0-15,3 1 0 16,-3 1 8-16,0-1-8 16,4 1 1-16,-3-1-1 15,1 0 0-15,-2 1-1 0,0-2 0 16,5 1 0 0,-5-1-1-16,0 2 1 0,4-1 0 15,-8-1 3-15,9 0-2 16,-3-1-2-16,-2-1 1 15,4-1 0-15,-3 0-1 16,1 1 1-16,-2 0 0 16,0 1 0-16,1 1 0 15,-3 2-9-15,6-1 9 16,-4 0 1-16,0 2 0 0,1-2 4 16,-1-1-5-1,0 1 0-15,0 1 1 0,0-2 4 16,1 1-4-16,-1-1 3 15,0 1-3-15,2-3-1 16,-1 0 0-16,3 1 6 16,-4 1-4-16,4 0-1 15,-1 1-1-15,1 1 8 16,-2 1-2-16,3 0-6 16,-3 1 1-16,2 1 0 15,-2-1 0-15,7 1 0 16,-7-1 1-16,3-1-2 15,1 0 1-15,-4 0 0 16,3-4 0-16,-3 4-1 16,4-4 0-16,-1 2 0 0,1-1 0 15,0 2 0-15,1-1 0 16,-1 2-9-16,1 1 9 16,-1 2 1-16,0 2 0 15,3 2 11-15,-3-1-12 16,-6-4-1-16,3-6 0 15,-5-6 1-15,2-8 0 16,-4-4 0-16,-2-5 0 16,0 0-2-16,4-1-43 15,-4-22-124-15,0 2-343 16,0-2-369-16</inkml:trace>
  <inkml:trace contextRef="#ctx0" brushRef="#br0" timeOffset="3">7066 4234 152 0,'0'0'285'0,"0"0"-60"0,0 0-11 32,0 0-52-32,0 0-71 0,0 0-19 0,0-2 18 31,0 2 42-31,0 0 50 0,0 0 18 0,0 0-33 31,0 0-41-31,0 0-23 16,0 0-20-16,0 0-9 15,0 0-12-15,0 0-12 16,6 0-4-16,0 0-19 16,4 0-2-16,-1 0-7 15,3 0-7-15,0 0 1 16,5 0 4-16,-1 0 5 0,3 0 3 0,0 0 4 0,5 0-3 16,-1 0-1-16,2 0-12 15,2 0 3-15,2 0 1 16,-4 0-7-16,4 0-1 31,-3 0-1-31,1-3-6 16,-2 1 0-16,-4 1 0 15,-3-1 0-15,3 2 1 16,-9 0 10-16,1 0-12 16,1 0 0-16,-1 0 0 15,-1 0 1-15,-1 0 8 16,1 0-9-16,-2 0 0 15,-1 0 2-15,-3 0 4 16,-2 0-4-16,-4 0-1 16,2 0 4-16,-2 0-3 0,0 0 5 0,0 0-1 15,0 0-4-15,0 0 10 0,0 0 2 16,0 0 3-16,0 0-16 16,0 0 26-16,0 0 6 15,0 0 8-15,0 0-4 31,0 0 9-31,0 0-16 16,0 0 5-16,0 0-14 16,0 0-3-16,0 0-8 15,0 0-4-15,0 0-6 16,0 0 6-16,0 0-9 16,0 0 9-16,0 0-6 0,0 0 0 0,0 0 0 31,0 0 9-31,0 0-8 15,0 0 7-15,0 0-8 0,0 0 0 0,0 0 0 0,0 0 0 32,0 0 6-32,4-2 3 15,-2-6-9-15,-2-1 6 16,4-3-6-16,2 1 6 16,-3-3-6-16,3 2 0 15,-2-3 0-15,-2 1 1 0,-2 0-2 0,6 0 1 31,-2 2 0-31,-4-4 10 16,2 2-10-16,2-1-6 16,-4 0 6-16,0 1 1 15,0-3-1-15,0-1-1 0,0-1 1 0,0 1 0 0,0-2 9 32,0 2-9-32,0-1 0 15,0-1-4-15,0 2 4 16,3 2 6-16,-3 2-4 15,0-1-2-15,0 1 0 16,0 1 0-16,0 1 1 16,0-2 5-16,0-2-6 0,0 0 0 0,0-2 1 31,0 0-2-31,0 1 2 16,0 0-1-16,0 3 0 15,0 0 0-15,0 0 1 16,0 1-1-16,0 0 1 0,0 1-1 15,0-3-5 1,0 0 5-16,0-1 2 0,0-1-2 16,0-1 1-16,0 0-1 15,0 1-10-15,0-2 9 16,0 4-4-16,4 2 5 16,-4 2 1-16,4 0-1 15,-4 2 0-15,0-1 0 16,0 2-1-16,2-2 0 15,2 0 0-15,-2-1-5 16,-2 1 5-16,4-2 0 16,-4 3-1-16,0 1 1 0,2-1-7 0,-2 2 1 0,4 3 6 15,-4-1 1 1,0 2 0-16,0 1 0 0,0-1 1 16,0 0-2-16,0 0 1 15,0-1 0-15,0 0-2 31,2-1-20-31,-2 1 10 16,0 1 3-16,0 2 7 16,0 1 1-16,0 0 2 15,0 0 0-15,0 0-1 16,0 0 1-16,0 0 1 16,0 0-2-16,0 0 0 15,0 0-6-15,0 0 5 16,0 0 1-16,0 0 6 0,0 0-5 0,0 0 0 31,0 0-1-31,0 0-7 0,0 0 7 0,0 0 0 0,0 0-3 16,0 0 3-16,0 0-1 31,0 0 1-31,0 0 0 16,0 0-2-16,0 0 2 15,0 0 6-15,0 0-6 16,0 0 0-16,0 0 0 15,0 0 0-15,0 0-6 0,0 0 6 16,0 0 0-16,0 0-3 16,0 0 3-16,0 0 1 15,0 0-1-15,0 0-16 16,0 0 3-16,0 0-2 16,0 0-5-16,0 0 11 15,0 0 9-15,0 0 0 16,0 0-1-16,0 0-1 15,0 0-2-15,0 0-2 16,0 0-6-16,0 0 4 16,0 0 7-16,0 0-17 0,0 0 7 15,0 0 10-15,0 0-11 16,0 0 0-16,0 0 12 16,0 0 0-16,0 0 0 15,0 0-8-15,0 0-11 16,0 0 18-16,5 3 0 15,-3-2 1-15,2 1-6 16,-2-1-2-16,4 2 7 16,-2-2 0-16,4 2 1 15,-1 0 0-15,3-1 0 16,-2-1-3-16,7 0 1 16,-7-1 2-16,4 0-9 15,1 0-6-15,-3 0 9 0,-2 0 5 16,3 0 0-1,-5 0 0-15,-4 0 0 0,4 0-13 16,0 0 14-16,1 0 1 16,1 0-1-16,0 0 0 15,3-2-21-15,-3-2 0 16,-2 2 5-16,4-1-5 16,-1 1 1-16,-5 1 10 15,2 0-13-15,-4 1 8 16,4 0 15-16,-6 0-1 15,4 0-7-15,-2 0 5 16,3 0 3-16,-3-2 1 0,6 2-1 16,-6 0 0-1,4-1-1-15,0-1-9 0,-2 2 10 16,-1 0-1-16,1 0-6 16,-4 0 6-16,0 0-8 15,0 0 1-15,0 0 7 16,0 0-5-16,0 0 6 15,0 0-6-15,0 0-43 16,0 0-52-16,0 0-9 16,0 0 0-16,0 0 17 15,0 0 25-15,0 0 7 16,0 0-52-16,0 0-118 16,-7 0-95-16,1 0-699 0</inkml:trace>
  <inkml:trace contextRef="#ctx0" brushRef="#br0" timeOffset="4">8019 3245 314 0,'0'0'362'0,"0"0"-76"16,0 0-66-1,0 0-71-15,0 0-48 0,0 0-8 16,0 0 5-16,-3 0 4 16,3 0-22-16,0 0 11 15,0 6 0-15,0 2-12 16,7 4-6-16,-1 2-23 16,0 1-8-16,2 2-17 15,-1 3 10-15,3-2-9 16,-4 2-1-16,0-1 3 15,0 0 2-15,1 2 4 16,-1-4-3 0,4 3 0-16,-4-2 2 0,-4 0-1 0,9 1 3 15,-5 1-7-15,0 0-1 16,0-2-11-16,5 2 4 16,-5-2-7-16,0 1-3 0,2-1-1 15,-1-2-3 1,3 1-4-16,-4 1 5 0,2-1 1 15,3-1-1-15,-9 2 2 16,8 1 9-16,-2-1 7 16,-3 2-11-16,5 1 10 15,-4-1-6-15,0 0-3 16,1 0-8-16,-5-2 1 16,4 0-1-16,-2-1 3 15,2 0 1-15,-4-2-5 16,4-3 7-16,-1-1-12 15,-3-1 5-15,4 0-4 16,-2 1 11-16,-2 1-2 16,4 2-2-16,-2 1 73 15,3 1-46-15,-5 0-23 16,2-3 1-16,2-1-5 16,-2-4-9-16,-4 0 6 0,2-3-5 15,2-2-1-15,-4 0 1 16,0-2 0-16,0 1 7 15,0 0-2-15,0 3 1 16,0 0-7-16,2 2 6 16,-2 1 17-16,0-2-11 15,0-2-11-15,4-1-1 16,-4-3 1-16,0 1 0 16,0-1 1-16,0 0-1 15,0 0 6-15,0 0-7 16,0 0 1-16,0 0-1 15,0 0 3-15,0 0-3 16,0 0 0-16,0 0 0 0,0 0 1 16,0 0-1-16,0 0 0 15,0 0-1-15,0 0 3 16,0 0-2 0,0 0 1-16,0 0 0 15,3 0 0 1,1 0-1-16,-2 0 0 0,8 0 1 15,-4 0 4-15,3-1-4 16,1 0-1-16,-2-4 0 16,5 3 1-16,3-1 0 15,-4 0-1-15,1 0 1 0,-1 1 0 16,5-1 0-16,-5 0-1 16,1 0 0-16,-1 2 0 15,5-2 0-15,-3 0 1 16,3 0-1-16,1 1 1 15,-1-1 0-15,-3 0-1 16,-3 1-1-16,1 1 1 16,-4 1 0-16,5 0-5 15,-7 0 5-15,0 0 1 16,4-1 0-16,-1 1 0 16,-1-2 0-16,4 1 0 0,-3 1-1 15,3 0 0-15,-2 0 0 16,-4 0-1-16,3 0 1 15,1 0 0-15,-2 0 5 16,7 0-4-16,-1-1 5 16,5-1-6-16,-3-2-1 15,3 4 1-15,-7 0 0 16,5 0-4-16,-11 0 2 16,0 0 2-16,-4 0 0 15,3 0-2-15,-3 0 2 0,-2 0 8 16,6 0-7-16,-6 0-1 15,4 0 1-15,-2 0-1 16,-2 0 0-16,4 0-6 16,-2 0 12-16,-2 0-5 0,0 0-1 15,4 0-7-15,-4 0 7 16,0 0 0-16,7 0 5 16,-7 0-4-16,2 0-2 15,-2 0 1-15,0 0 0 16,0 0 0-16,4 0 2 15,-4 0-2-15,0 0 2 16,0 0-2-16,0 0 1 16,0 0-1-16,2 0 0 15,-2-2 2-15,4 1-1 16,-4-2 0-16,0 1 1 16,2 1-1-16,-2 0 5 15,0-1-1-15,0-2-5 16,0 0 0-16,0-2 0 15,0 0 0 1,0-1 5-16,0 0-5 16,-2 0-1-16,-4 1 1 0,0 0 8 15,-5-1-8-15,5 0-1 16,-2 0 0-16,2-1 1 16,-1-2-1-16,1 3 1 15,0-1 0-15,2-1 0 16,-2 2 0-16,2-2-4 15,1 0 4-15,-1 2 6 16,-2 2-6-16,4-1 0 0,-4 2 0 16,0-1 0-16,-1 0 9 15,-3 0-7-15,8 1-2 16,-4-3 0-16,2 1-3 16,2 1 3-16,-2 0 0 15,4-1-8-15,-3-1-58 16,3-13-179-16,0 6-308 15,0-6-424-15</inkml:trace>
  <inkml:trace contextRef="#ctx0" brushRef="#br0" timeOffset="5">7721 2707 557 0,'0'0'415'0,"0"0"-185"0,0 0-54 15,0 0-11-15,0 0-56 16,0 0-30-16,0 0-10 16,0 0 10-16,0 0 1 15,0 0 2-15,0 0-11 16,0 0-8-16,0 0 1 15,0 0-2-15,0 0 6 16,0 0-10-16,0-5-6 16,0-3-34-16,0-4-8 15,0 0-9-15,0-4 5 16,0 0-5-16,0-2 0 16,0-1 5-16,4-1-5 0,-2-3 0 15,-2 2 1 1,4-2-2-16,-4 2 1 0,0 1 5 15,2 3-6-15,-2 0 0 16,0 4 1-16,0 0 0 16,0 0-1-16,0 0 8 15,0 1-8-15,4-1 0 16,-4 3-8-16,0 1 8 16,2 3 0-16,-2 1 0 15,0 4-6-15,0 0 6 16,0 1-2-16,0 0-4 15,0 0 0-15,0 0 6 16,0 0-2-16,0 0 1 16,0 0 0-16,0 0-9 15,0 0 10-15,5 0-2 16,-5 0 1-16,0 0 1 16,2 0 0-16,-2 0-1 0,0 0-5 15,6 0 1-15,-2 2 4 16,-2 5 2-16,4 3 0 15,0 3 9-15,3 2 0 16,-3 4-9-16,0 1 0 16,2 1 13-16,-1 0-14 15,-1-1 6-15,0 1-5 16,4 0 5-16,-1 0-5 16,1 0 8-16,-2 2-8 15,3-2 5-15,-1 0 1 16,-4 0-7-16,0-3 0 15,1-2 1-15,-1-2 0 0,0-1 4 16,-4-2-5-16,-2-3 0 16,6 0 0-16,-2-2 0 15,-4-4-1-15,2 2-6 16,3-4 7-16,-5 1 3 16,0-1-1-16,0 0-2 15,0 0 17-15,0 0-4 16,0 0 5-16,0 0 24 15,-13 0 47-15,-3 1-59 16,-3-1-15-16,-4 0 6 16,3 0-5-16,-3 1-7 15,4-1-9-15,7 0-28 16,1 0-234-16,9-2-567 0</inkml:trace>
  <inkml:trace contextRef="#ctx0" brushRef="#br0" timeOffset="6">9936 1994 544 0,'0'0'343'0,"0"0"-48"16,0 0-40-16,0 0-28 15,0 0-37-15,0 0-26 0,0 0-13 0,0-3-9 16,-2 1-10-16,2 1-10 16,-5-2-31-16,-1 1 0 15,4 1-15-15,-4 0-19 16,0-2-10-16,-3 1-23 15,1 0 9-15,-2-1-7 16,2 0-10-16,-5 0-1 16,1 1 16-16,-1-1-20 15,1 0 10-15,-5 0-8 16,1 2 1-16,1-4-1 16,3 3 14-16,-7-2-15 15,3 2-1-15,-1-1-2 16,-1 2-8-16,3 1 0 15,-1 0 0-15,1 0 1 16,-7 0-2-16,-1 1 1 0,2 4 9 16,-4 1-8-16,-2 2-2 15,1-1 1 1,1 0 10-16,-4 0-10 16,4-1 7-16,0 3-8 15,2 0 0-15,5-1-4 16,-1 2 4-16,1 1 0 15,5-2 1-15,-3 4-7 16,1 0 6-16,-1 4 0 16,-3 2 1-16,3 1 0 15,-3 1 1-15,0 4-2 0,5-1-8 16,-3 0 8-16,5 2 0 16,0-1 0-16,-1 2 0 15,3 0 0-15,2 1 0 16,-3 0 0-16,5 2 0 15,0 1 1-15,0 0-1 16,-1 4 6-16,1 0-6 16,0 2 0-16,2 2 0 15,-2 0 1-15,-1-1 5 16,7-2-4-16,-2 1 4 16,-2-1 1-16,2 2 1 15,2-2 1-15,-4-2 6 16,4 0-5-16,0-1 2 15,0-1 3-15,0-1-4 16,0 0-10-16,0-1 6 0,0 1-7 16,0 0 9-16,4 0-9 15,2 0 1-15,-4 0 0 16,5 1-1-16,-1-1 8 16,0 0-7-16,4 2 0 15,1-1 0-15,-3-1 10 16,2-1-11-16,-1-1 1 15,1-2 7-15,-2 2-8 16,3-1 1-16,-3-1-1 16,-2-2 1-16,4-1-1 15,1 0 2-15,-5-3-2 16,2-1 1-16,3 0-1 0,-5-1 1 16,2 0 7-16,-2 1-7 15,5-2-1-15,-9 0 1 16,8 1 14-16,-2-3-14 15,3 2-1-15,-5-3 1 16,6 0-2-16,-2 1 1 16,-1-2-1-16,1 2 1 15,-4-2 5-15,7 0-4 16,-5-1 3-16,2-1-4 16,-1-1-1-16,1 0 1 15,-4 0 7-15,4 0-7 16,-1 0 1-16,-3 1-1 15,4-1 1-15,-2 0 0 0,-1 0 4 16,3 1-5-16,-4-2 0 16,0-2 0-16,1 1 1 15,-1-3-1-15,4 0 0 16,-4 1 0-16,1-2-1 16,1 0 1-16,-2 1 0 15,4-2-1-15,-1 1 1 16,3 0 0-16,0-1-1 15,3 2 1-15,-3-2-1 16,3 0 1-16,1 0 1 16,-1 1 0-16,-3-1-1 15,5-1 0-15,-5 0 0 16,5-2 1-16,-3-1-1 0,5 0-1 16,-3 0 1-1,3 0 0-15,-3 0 1 0,5 0 2 16,-4 0-3-16,1 0 1 15,-5 0-1-15,5 0 1 16,-1 0-1-16,-3-4 0 16,3 2 1-16,1-3-1 15,1 0 1-15,0 0 0 16,-1-1-1-16,1 0 0 16,-1 2 0-16,3-2 1 15,-6 1 0-15,1-1-1 0,-3 2 0 16,-1-1 0-16,-6 3 1 15,0-1-1-15,5-1 1 16,-5 1 0-16,2-1-1 16,5-1 1-16,3-1 0 15,-1-1-1-15,1 0 1 16,3-1-1-16,-3 4 0 16,-1-3 0-16,-3 1 0 15,-2 2 0-15,-1 1 2 16,-3 0-2-16,0-1 1 0,0 0-1 15,5-1-4 1,-1-1 4-16,2-2 0 0,3-2 1 16,3 0 0-16,1-2-1 15,4 1 0-15,-5 1-1 16,-1 2 1-16,-3 1 0 16,-3 0 0-16,-3 3 0 15,-2-1-1-15,-2 4 2 16,-2-2 0-16,3 2 0 15,-1-2-1-15,-2 0 0 16,4-1-7-16,0-2 7 16,4-2 0-16,-3-1 6 15,1 2-6-15,2 0 0 0,-4 2 1 16,1 3-2-16,-7 0-1 16,2 1 2-16,-2 1 0 15,0 0 0-15,0 0-1 16,0 0 1-16,0 0 0 15,0 0 0-15,0-1 1 16,0 1-1-16,0 0 0 16,0 0 0-16,0-2 11 0,0 2-10 15,0-3-1 1,0 2 6-16,0-1-5 16,0 0 7-16,0 0-8 0,0 1 6 15,0-2-5-15,0 1 1 16,0 0-1-16,0-1-1 15,0-1 1-15,-2-1 0 16,-2-1-1-16,-3 0 1 16,7 0 0-16,-2 1 0 15,-2 0-1-15,4 0 1 16,-2-1-1-16,-2-1 0 16,2-2-1-16,-2 0 1 15,2-2 1-15,-5-3 0 0,1-1-1 16,0 0 1-1,-4-1-1-15,4-1 1 0,-1-1-1 16,-3-1 0-16,2-2 1 16,2 1-1-16,-5 0-1 15,3 0 1-15,-2 1 1 16,3-2-1-16,1 1 1 16,-2 1-1-16,2 0 0 15,-3 2 0-15,3 2-1 16,0 1 1-16,4 1 0 15,-4 2 0-15,2 0-5 16,2 4-2-16,-3-1 5 16,5 4 2-16,-2 3 0 15,2-1 0-15,0 2 0 16,0 0 0-16,-4 0-15 0,4 0 13 16,-6 0-19-16,6 5 14 15,-6 2 7-15,0 4 0 16,-3 1 10-16,-1 1-10 15,-2 1 1-15,-1 2-9 16,1-1 8-16,-5 1 0 16,3 0 0-16,1-1 0 15,1-2 0 1,-5-4 0-16,11 1 1 16,-4 0 0-16,4-4-1 15,0 0 0-15,-3 2 0 16,-1-1 1-16,-2 1 1 15,3 2 6-15,-3-1-8 0,-5 0 0 16,1 0 1-16,-3-1-1 16,5 0 0-16,-5 0 1 15,3-2 0-15,3 0 12 16,-3-2-12-16,3-1-1 16,7-2 6-16,-2 1-3 15,2-2-2-15,1 0 7 16,-1 0-8-16,-2 0 0 15,-2 0 0-15,-3 0 1 16,-5 0 0-16,1 0-1 16,3 0 0-16,-3-4 1 0,1-2 3 15,3 1-4-15,-1-2 0 16,3 2 0-16,-1-4-1 16,4 1 1-16,-3-2 0 15,3 0-1-15,2-3 1 16,-5 1 0-16,1-1 0 15,2-3 0-15,-5 2 1 16,1-1-1-16,2-1 0 16,-3 1 1-16,5-1 0 15,-2-1 0-15,-1 1 3 16,3 0-4-16,2-1-1 16,0-1 0-16,2-1 0 0,-3-2-5 15,5-1 5-15,-2-3 1 16,-2 2-1-16,4 1 1 15,-2 1 0-15,-2 0 0 16,6 1 0-16,-2 1-6 16,-3 0 6-16,-1 0 6 15,6-2-6-15,-2 0 1 16,-2 1 0-16,2 0-1 16,2 0 1-16,0 0-1 15,0 1 0-15,0 3 0 16,0-1 0-16,0 2 0 0,0-1 1 15,0-3-1-15,0 1 0 16,0-1-1-16,0-3 2 16,0 1-1-16,0-2 0 15,0 2-5-15,0-1 5 16,0-1 1-16,6 0 0 16,-4 1-1-16,-2-1 1 15,6 1-1-15,-1 0 1 16,-3 2-1-16,4-2 0 15,-2 1-1-15,-2 1 0 16,4-1 1-16,0 0-1 0,1 1 0 16,-1 0-1-16,0 2-4 15,-2 4 6-15,-2 1 0 16,2 1-1-16,-2 5 1 16,3-1 0-16,-5 0 0 15,6 1-6-15,-2 0 6 16,-4-1-1-16,6 3-5 15,0-2 5-15,0-1-11 16,7-1 6-16,-1-2 5 16,3 0 0-16,1-1-1 15,-3 1 1-15,3 3-1 16,-7 0-4-16,1 0 5 16,-4 4-11-16,-4 3 6 0,4-1-9 15,-2 2 8-15,3 0-1 16,-1 0 7-16,2 0 0 15,5 0 0-15,3 4 0 16,3 5 0-16,-1 2 0 16,1 1 1-16,-3 4 0 15,3 2-6-15,-7-3 6 16,5 2 0-16,-5-3 1 16,1-2-1-16,-5-2 1 15,-2-1 0-15,5-2-1 16,-7 0 2-16,2 0-2 15,-4 0 0-15,4 3 1 0,0 2-1 16,1-2 0-16,-1 3 1 16,-2-7 0-16,-4-1-1 15,0-2 1-15,2-1 0 16,-2-2 8-16,0 2-9 16,0-2 0-16,0 0 5 15,4 0-5-15,-4 0 7 16,0 0-5-16,0 0 5 15,0 0-6-15,0 0 0 16,2-7 0 0,2-4 5-16,-2-3-5 15,3-6 0-15,1-2 5 16,0-4-6-16,2-2 0 0,3 0-2 16,-1 1 2-16,2 1 0 15,-6 2 1-15,3 5-1 16,-5-1 1-16,4 4-1 15,-4 1 0-15,2 3 0 16,1-2-1-16,-1 1-9 16,0 1 10-16,0 1-2 15,0 1 7-15,-3 1-5 16,5 3 0-16,-2-3 0 16,-4 2-1-16,4 0 1 15,-2 2 0-15,-2-1 0 16,3 3 0-16,-3-1 1 15,-2 2 1-15,0 0-2 0,0-1 0 16,0 1 0-16,0-1 1 16,0-1-1-16,0 1 1 15,0-1 5-15,0 0-5 16,0-1 0-16,0 0-1 16,0-1 1-16,0 1 0 15,0-1-1-15,-2 1 1 16,-3 0-1-16,3-1-5 15,-4 3 5-15,2-2 5 16,-2 1-4-16,0 0-2 16,-5-3 1-16,3 2 0 15,-4 0-1-15,-5-2 1 16,-1 1 0-16,-3 0-13 0,-8 2 12 16,-6 2-8-16,2 2-5 15,0 0 5-15,6 0 8 16,10 0-14-16,11 2-12 15,16-2-51-15,15 0-501 16,8-6-649-16</inkml:trace>
  <inkml:trace contextRef="#ctx0" brushRef="#br0" timeOffset="7">10526 1946 59 0,'0'0'277'0,"0"0"0"0,0 0 9 16,0 0-39-16,0 0-66 15,0 0-30-15,0 0-5 16,0-19-15-16,0 19-10 16,-2 0-28-16,2 0 8 15,0 0-16-15,0 0-24 16,0 0-2-16,0 0-28 16,0 0-6-16,0 0 15 15,0 4 3-15,2 3 1 16,2 3 10-16,2 2-5 15,0 4-10-15,0 0 16 16,1 4-9-16,-1 1-4 16,0-1-11-16,-2 1 2 15,2 1-6-15,-4 1-5 0,5 0 8 16,-1 0-2-16,-2 3 8 16,2-2-10-16,-4 0-4 15,4-1-7-15,-1 1-4 16,-3-2-10-16,2 1 16 15,-2 1-9-15,4-3 5 16,-2 2-12-16,-2-2 4 16,-2 0-5-16,4 0 1 15,-4 0 1-15,2 1-1 16,3 0 5 0,-1 0-6-16,-2 1 1 15,2 3 0-15,-2-1 0 16,2 2 7-16,2 1-8 15,-4 0 2-15,5 0-2 0,-3 1 21 16,2-3-9-16,0 1 1 16,-4 0 1-16,4-3-13 15,-2 2 5-15,3-3 0 16,-5-1 0-16,2 1-5 16,-2-1 5-16,4 2 9 15,0 0-9-15,-2 0-5 16,3-1 5-16,-1 2-1 15,0-3-4-15,0 1 0 16,-2-2 0-16,3 0 4 0,-5 2-4 16,4-1-1-16,-2 2 2 15,2 1-1-15,0 2 0 16,-3 0-1-16,1 4 1 16,4 1 0-16,-4 3 3 15,2-2-3-15,0 1-2 16,5-1 1-16,-9-3 0 15,4-1 1-15,0 0-1 16,-2-3-2-16,-2-1 2 16,3 0 3-16,-3-1-3 15,2 2 0-15,-2 3 0 0,2-1-1 16,-2 2 2-16,2-4-1 16,-4 0 0-16,2-2 0 15,4 0 0-15,-1-2-1 16,-3 3 0-16,2 0 2 15,-4 0-1-15,2 2 0 16,-2-1 2-16,4 3-2 16,-4-2 1-16,0-2 0 15,0 2-1-15,0-2 0 16,0 1 0-16,2 2 0 0,-2 0 0 16,4-1 0-16,-4-1 1 15,0-2 0-15,2-5-1 16,-2-5 0-16,0-2 0 15,0-7-1-15,0-2 1 16,0-1-6-16,0-2 6 16,4 0-6-16,-4 0 0 15,0 0 6-15,0-7-47 16,0-8-156-16,0-18-184 16,-6 2-396-16,0-3-722 0</inkml:trace>
  <inkml:trace contextRef="#ctx0" brushRef="#br0" timeOffset="8">10550 1934 360 0,'0'0'297'15,"0"0"-34"-15,0 0-69 16,0 0-48-16,0 0-22 15,0 0 17-15,0 0 14 16,0-4-31-16,0 4-7 16,-2 0-31-16,2 0-10 15,0 0-36-15,-4 0 6 16,4 0-8-16,0 0-11 16,0 0-20-16,0 0 3 0,0 0 5 15,0 0 2-15,0 0 8 16,0 0-2-16,0 0 8 15,0 0-5-15,0 0-3 16,0 0-5-16,0 0 3 16,0 0-5-16,11 0 11 15,5 0 0-15,-1 0 8 16,7 0-2-16,3 0-13 16,0-4-4-16,4-2 0 15,2 0 1-15,-2 0-10 16,-2 0-1-16,2 0-4 15,-9 2 5-15,1 1-6 16,-7 2-1-16,3 0 6 16,-9 1-6-16,5-2 0 15,-1 0 2-15,0 1 8 0,5 0-9 16,0-2 5 0,-5 2-5-16,7-2 1 0,-5 1 8 15,3 0-8-15,-1 0-1 16,-4-1-1-16,1 2 2 15,-1-1-2-15,-3 0 2 16,-3 2 7-16,0 0-3 16,0 0-5-16,-2-2-1 15,-2 2 9-15,9-1-7 16,-7-1 5-16,4 2 2 16,-4-1-1-16,2 1 5 15,-3-2-7-15,-3 2 4 0,0 0 2 16,0 0 5-16,0 0-2 15,0 0 10-15,0 0-11 16,0 0 6-16,0 0-11 16,0 0 3-16,0 0-4 15,0 0-7-15,0 0 8 16,0 0-8-16,0 0 8 16,0 0-9-16,0 0 1 15,0 0 5-15,0 0 0 16,0 0-5-16,0 0-1 15,0 0 1-15,0 0 0 16,0 0-1-16,0 0 1 16,0 0-1-16,0 0-2 15,0 0-10-15,0 0-3 16,0 0 8-16,0 0 6 0,0 0 0 16,0 0-1-16,0 0 1 15,0 0 1-15,0 0 0 16,0 0 0-16,0 0 1 15,0 0 1-15,0 0 5 16,0 0-7-16,0 0-5 16,0 0-12-16,0 0 16 15,4 8 1-15,-2 2 9 16,-2 1-8-16,4 3 7 16,-2 1-7-16,-2 2 5 15,4 0-5-15,-2 3 5 16,2-1-6-16,-2 5 1 15,2 2 0-15,3 1 0 0,-5 0 7 16,4-1-8 0,-2 2 0-16,-4-2 2 0,6 1-1 15,-4-2 0-15,-2 1 8 16,4-1-8-16,-4-1 0 16,7-1 0-16,-7-1-1 15,6-2 2-15,-2-1-2 16,-2 2 0-16,2-3 1 15,-2 2 0-15,2-1 1 16,-2 1-1-16,3 3 6 16,-3-1-6-16,4 2-2 15,-2 0-6-15,-4 2 7 16,6 0 0-16,-4-2 0 0,2 2 8 16,-4 1-4-1,2-2-4-15,3 2 0 0,-5 0 14 16,2-1-10-16,-2 3-3 15,0-2-1-15,0-4 15 16,0-1-14-16,0-7-1 16,0-2 6-16,0-4 0 15,0-4-5-15,4-1-1 16,-4-3 2-16,0 1-2 16,0-2 2-16,0 0-2 15,0 2 0-15,0-2 2 16,0 1-2-16,0 2 0 0,0 1 1 15,0 0 5 1,0-1-5-16,0-2-2 0,0-1 2 16,0 0-1-16,0 0 0 15,0 0 1-15,0 0 0 16,2 0 0-16,-2 0 0 16,0 0 0-16,0 0-1 15,0 0 0-15,0 0 0 16,4 0 0-16,-4 0 1 15,0 0 1-15,0 0 4 16,0-1-5-16,2-3 0 16,-2 1 0-16,6 1 0 15,-6-2-1-15,4 3 1 16,-2 0-1-16,3-1 0 16,1 0 0-16,-2 0-1 15,4 1 2-15,5-1-2 0,-1 1-7 16,0 1 8-16,7-1 0 15,-2 1 2-15,5 0-2 16,-3 0 1-16,-5 0 0 16,3 0-1-16,-3 0-1 15,3 0 0-15,-1 0 1 16,-1 0 0-16,1 0 1 0,-3 0-1 16,1-2 0-16,1 1-5 15,-7-1 5-15,9 1 9 16,-5-1-9-16,0 1 1 15,1-1 0-15,-1 1-1 16,5 1 0-16,-5 0-2 16,1-1 2-16,1 1 1 15,3-3-1-15,-3 3-8 16,3-2 8-16,-7 1 7 16,-4 1-5-16,0 0-2 15,-4 0 1-15,-2 0 0 16,0 0 0-16,0 0-1 15,0 0 0-15,0 0 5 0,0 0-5 16,0 0 0-16,0 0 0 16,0 0 0-16,0 0 0 15,0 0 0-15,0 0 1 16,0 0-2-16,0-1 1 16,0 1 0-16,0 0 0 15,0 0 0-15,0 0-1 16,0 0 0-16,0 0 1 15,0 0-1-15,0 0-4 16,0 0 5-16,0 0 6 16,0 0-6-16,0 0 1 15,0 0-1-15,0 0 1 16,0-3 0-16,5 0 0 0,-5-3 0 16,0 1 0-1,0-1-1-15,2-1 2 0,-2 0-1 16,0-2-1-16,0 2 1 15,0-2 0-15,4 0-1 16,-4-2 0-16,0-1 1 16,0 0-1-16,0-3 0 15,0 3 1-15,0-2-1 16,0 0 1-16,0-1 0 16,0 0 0-16,-4-1-1 15,4 1 0-15,-2-2 0 0,2-1 0 16,0 1 0-16,0-2 0 15,-5 1 0-15,5 0 0 16,0 0 0-16,-2-2 1 16,-4 1 0-16,6 1 0 15,-4 0-1-15,-2-1 1 16,4 2 5-16,-7-3-6 16,7 1 1-16,-2 1-1 15,2-2 0-15,-2 0 0 16,2 0 1-16,-2 1-1 0,4-1 0 15,-2 3 0 1,-2-1-1-16,4-1 1 0,-2 0-6 16,-3-1 5-16,5 1 0 15,-2-2 1-15,2 3 0 32,-4 0 0-32,2-1 0 15,2 2 2-15,-4 0-1 0,2 0-1 0,2-1 0 16,-4-2 0-16,2 0 1 0,-2-2-1 15,-3-1-1-15,7 1 1 16,-2 1 8-16,-2 3-7 16,4 2-1-16,-2 3 0 15,2 3 0-15,0 2 0 16,0 5 1-16,0 0-2 16,0 0 1-16,0 0-6 15,0 0 6 1,0 0 6-16,0-1-6 0,0 0 0 31,0 0-1-31,0 0 1 0,0 1-1 16,0 1 1-16,0 1 0 15,0 1-8-15,0 0 7 16,0 0-8-16,0 0 7 16,0 0-3-16,0 0 5 15,0 0 1-15,0 0 5 16,0 0-6-16,0 0 0 0,0 0 4 15,0 0-4-15,0 0 1 16,0 0-1-16,0 0-6 16,0 0-3-16,0 0-2 15,0 0 10-15,0 0-5 16,0 0 6-16,0 0 0 16,8 0 1-16,3 1-1 15,-3 1-4-15,2 0 4 16,3-1 6-16,-1 0-6 15,5 2 0-15,-5-2 0 16,7 1 0-16,-5-1-5 0,3 0 5 16,1 1 1-1,1-2 0-15,-3 1 0 0,-1-1-1 16,-3 2 1-16,1-1-1 16,-1-1 0-16,3 1 0 15,-3 1-1-15,2-1 1 16,3-1 1-16,-2 0-1 15,1 0 0-15,3 0 2 16,-3 0-1-16,3 0 0 16,-1 0-1-1,-3 0 0-15,1 0 0 0,-3 0 0 16,3 0 0-16,-3 0 0 16,-5 0 0-16,-2 0 0 15,0 0 0-15,-1 0 0 0,-3 0 0 16,-2 0-1-16,4 0 1 15,-4 0 2-15,0 0-2 16,0 0 1-16,0 0-1 16,0 0 1-16,0 0 1 15,0 0-1-15,0 0 0 16,0 0-1-16,0 0 0 16,0 0 1-16,0 0 0 15,0 0-1-15,0 0 0 0,0 0 0 16,0 0 0-16,0 0 0 15,0 0-1-15,0 0 1 16,0 0-6-16,2 0 5 16,2 0 1-16,-2 0-1 15,2 0 0-15,2 0 1 16,1 0 0-16,-3 0-1 16,-4 0 1-16,0 0 0 15,0 0 0-15,0 0-15 16,0 0-10-16,0 0 4 15,0 7 21-15,2 1 0 16,2 3 0-16,-4 0 1 16,0 2 0-16,0 1 5 0,0 0-6 15,0 3 1 1,2 0-1-16,2 2 7 16,-4-1-7-16,0 0 0 15,0 0 0-15,0 1 1 16,0 1-1-16,0-1 1 15,0 2 0-15,0 1 5 16,0-1-6-16,0 0 0 16,0 1 0-16,0 1 1 15,0 1-1-15,0-2 0 16,0 2 0-16,-6 1 8 16,6-3-8-16,0 0 0 15,-4 3 1-15,4-3 7 0,-2 2-8 16,2 0 0-16,-4 0 0 15,4 2 1-15,-5-1-1 16,5 0 0-16,0 0 0 16,-2-1 0-16,2 0-7 15,0-1 7-15,0 2 0 16,0-2 8-16,-4 3-8 16,2 1 0-16,2-1 0 15,0 2 0-15,-4 1 1 16,4-2 0-16,0 1-1 15,0-1 0-15,0 0 0 16,0-2-1-16,0-1 1 16,0 0 0-16,0-3 0 15,0 0-6-15,4 1 4 16,-2 0 1-16,4 2-1 0,3-2 1 16,-7 2 1-16,2-1-1 15,2 1 1-15,-4 0 1 16,4-1-1-16,1 1 0 15,-3 0-2-15,2 1 2 16,0 0-1-16,-4 0 1 16,4 0 0-16,-6 0 0 15,7 1 0-15,-3 0 1 16,-2 1-1-16,2-1 0 16,-2 1 0-16,2 2 0 15,2-2 0-15,-4-1 0 16,3 0 0-16,-5-2-8 15,6-1 6-15,-6 1 2 0,4-1 0 16,-2 2 6-16,2 0-4 16,-2 2-2-16,2 0 1 15,-4 1 0-15,2 0-1 16,-2-1 1-16,7-1-1 16,-7-3 1-16,4-3-1 15,-2-2 0-15,-2-2 1 16,4-2-1-16,-2-2-1 15,-2-1 0-15,4-3 1 16,-4 0 0-16,0-1 0 0,2 2 0 16,2 1-1-1,-4 3 1-15,2 0 0 0,-2-1-2 16,0 1 2-16,4-4 0 16,-4-2-1-16,0-1-1 15,3-3-7-15,-3-2 8 16,4-1 0-16,-4 0 0 15,0 0 0-15,0 0 1 16,0 0 0-16,0 0 1 16,0 0 4-16,0 2-5 15,0-2 0-15,0 0 0 16,0 1 1-16,0-1 6 16,0 0-6-16,0 0-1 0,0 0 9 15,0 0-3-15,0 2-6 16,0 0 1-16,-7 4 0 15,1 1-1-15,0 2 0 16,2-2 0-16,-2-3 0 16,6-1 0-16,0-3 0 15,0 1 0-15,0-1 6 16,0 0-5-16,0 0 11 16,-2 0-2-16,2 0 8 15,-4 0-1-15,-3 2-5 16,5 1-11-16,-4-2 5 0,-4 1-4 15,4 2-2-15,1-2 2 16,-7 2-1-16,4-2 5 16,-5 1-4-16,-5 1-1 15,-1 0 0-15,3-1 8 16,-3 0-9-16,0-2 12 16,3 2-5-16,-3-3 2 15,5 1-8-15,-7 1 1 16,7-1 5-16,-3 2-6 15,3 0 5-15,-3-1-5 0,-2 2-1 16,1-1 6-16,1-1-6 16,5 1 1-16,-3-3 0 15,-1 2 1-15,8-2-2 16,-7 0 1-16,9 1-1 16,-2-1 1-16,8 0 0 15,-4 2-1-15,4-2-1 16,0 0 0-16,0 0-1 15,0 0-3-15,0 0 5 16,0 0 0-16,0 0 1 16,0 0-1-16,0 0 0 15,0 0-5-15,0 0 5 0,0 0 9 16,0-5-8-16,-3-3 5 16,-1-1-6-16,2-4 1 15,-2-1-1-15,-2-1 0 16,6-3 2-16,-2-4-2 15,-2 0 0-15,2-2-7 16,2 1 7-16,-7-1 0 16,7 1 0-16,-6 1 0 15,6 1 8-15,-4 1-8 16,2 1 1-16,-2-3-1 16,2 3 1-16,-2-5 0 15,4 2 0-15,0-1-1 16,0 0 0-16,-2-1-6 15,2 1 6-15,0-1 6 0,-4 2-5 16,4 0 0-16,-5 2-1 16,5 0 0-16,0 0 0 15,-2 1 0-15,2 1 0 16,0 0 0-16,0 1 1 16,0-1-1-16,0-1-6 15,0 1-2-15,0 1 7 16,0 2-7-16,0-1 7 15,0 2 1-15,0-1-1 16,0 3-7-16,-4 0 7 16,4 0 0-16,-2-1 0 15,-2-1-8-15,4 1 8 16,-2 0-8-16,-2 2 9 0,4 1 0 16,-2 2-8-16,2 1-2 15,0 2 4-15,0 0 4 16,-4 3 2-16,4 0 0 15,0 1-3-15,0-1 3 16,0 1 0-16,0 1 1 16,-2 0 7-16,2 0-7 15,0 0 0-15,0-2 0 16,-5 2 4-16,3-1-5 16,2-2 0-16,-4 2-6 15,-2-2 5-15,0 1 2 16,4 0 3-16,-4 0-4 0,-1-1 0 15,-3 0 0 1,-2 2-1-16,1-2 1 0,-3 0 0 16,1 1-1-1,-3-1 0-15,1 1 1 0,-3 1 0 16,-3 1 0-16,2-2 0 16,5 2 0-16,-5 0 7 15,3 0-7-15,-3 0 1 16,1 0-1-16,1 0 0 15,-1 0 2-15,-1 0-1 16,2 0 0-16,-1 0-1 0,-1 0 1 16,1 0-1-16,-1 0-6 15,2 0 5-15,3 0 0 16,2 0 1-16,1 0 0 16,3 0 0-16,2 0 0 15,0 0-1-15,1 0 1 16,3 0 0-16,-4 0 1 15,0 0-1-15,2 0-1 16,-2 0 1-16,1 0 0 0,3 0 0 16,-2 0 0-1,4 0-1-15,0 0-5 0,0 0 5 16,0 0 0-16,0 0 1 16,0 0 1-16,0 0-1 15,0 0 6-15,0 0-6 16,0 0-1-16,0 0-6 15,0 0-2-15,0 0-3 16,0 0 3-16,0 0 3 16,0 0 5-16,0 3 0 15,-2 0 1-15,-2 1 1 16,4 2-1-16,-2 0-1 0,2 3 1 16,-4 0-1-16,4 4 1 15,-2-1 0-15,2 4-1 16,0-1 3-16,0 3-1 15,0-1-1-15,-4 1 0 16,2 0 1-16,2 0-2 16,0 1-6-16,0-1 7 15,0 2 0-15,0-2-1 16,0 3 1-16,0-3-1 16,0-2 1-16,0 1-1 15,0-3 0-15,0 1-5 16,0 0 6-16,6 1 1 15,-4 0 5-15,2 2-6 16,-2 1-6-16,4 1 6 16,-6-1 0-16,6 3-1 0,-1-2 2 15,-1-1-1-15,-2 2 0 16,-2 1 0-16,4-2 0 16,-4 1 9-16,6-1-9 15,-4-4-6-15,2 1 6 16,-2-3 0-16,3 1 1 15,-3 0 5-15,-2 1-5 16,6-2-1-16,-2 0 0 16,-2-2-4-16,-2 1 4 15,4 0 6-15,-2 2-6 16,-2 2 1-16,4 1-1 0,-4 1 0 16,2 3 0-16,-2-3 0 15,0 1 1-15,0 0-1 16,0-1 2-16,0 1-2 15,0-3 0-15,0-2 0 16,0-4 0-16,0 1 0 16,0-4 0-16,0 1 0 31,0 1-1-31,0 1 1 0,0-1 1 16,-6 2 1-16,6-2-2 15,-2 3 1-15,-2-3-1 16,4 0 0-16,0-3 0 15,0-2 0-15,0-3 0 16,0 0-10-16,0-2 9 16,0 0 1-16,0 0 3 15,0 0-3-15,0 0 0 16,0 0 1-16,0 0 0 16,0 0 1-16,0 0 4 15,0 0-5-15,0 0 0 16,0 0 5-16,0 0-6 15,-2 0 12-15,-2 0-12 0,-2 0 0 16,-1 0 0-16,-1 0 1 16,-8 0 7-16,-3 0 1 15,-6-3 3-15,-10-2-2 16,-2 0-1-16,-4 0 3 16,5 3 15-16,3 2-3 15,8 0 0-15,3 0-9 16,11 0-10-16,3 0-5 15,8 1-45-15,0-1-128 16,0 0-464-16,0-11-844 0</inkml:trace>
  <inkml:trace contextRef="#ctx0" brushRef="#br0" timeOffset="9">12626 1826 78 0,'0'0'170'15,"0"0"-51"-15,0 0-17 16,0 0 3-16,0 0 17 16,0 0 9-16,0-14 0 15,0 11 10-15,0 2-4 16,0 1-9-16,0 0-9 16,0 0-4-16,0 0-13 15,0 0-8-15,0 0-13 16,0 0-6-16,0 0-17 15,0 0-10-15,0 0-11 16,0 0-9-16,0 0-7 0,0 0-11 16,0 0-3-1,0 0-5-15,0 0-2 0,0 0 1 16,0 0 5-16,0 0 0 16,0 0 5-16,0 0-4 15,0 0 6-15,0 0 9 16,0 0-8-16,0 0 2 15,0 0-6-15,0 0-4 16,0 0-5-16,0 0-1 16,0 0 0-16,0 0 0 15,0 0 2-15,0 0 4 16,0 4 5-16,0 4 3 16,0 3 3-16,0 2-11 15,0 1 2-15,0 2-7 16,0 1 9-16,0 0 8 0,4 1 0 15,-2 2 8 1,-2-1-5-16,4 3 10 0,-2-2-5 16,-2 0-3-16,4 2-8 15,-2-4 2-15,2 2-16 16,-2-2 7-16,2 0 2 16,1 1-10-16,-3-1 2 15,2 0-2-15,-2 2 2 16,2-4-1-16,-2 1 0 15,-2-2 5-15,4 2-5 16,-4 0 8-16,0 1-8 16,2-2-1-16,-2 1 1 15,4-2 1-15,-4-1-2 16,2 1 2-16,-2-1-2 16,0-1 1-16,0 1-1 0,5 1 0 15,-3 2 0-15,-2 1 0 16,4 1 0-16,-4 1-1 15,0 0 1-15,2 3 0 16,-2-2 0-16,0 5 0 16,0-2 1-16,0 0 14 15,0-3-15-15,4 0 9 16,-4 0-7-16,2 0 3 16,-2 0-4-16,4-2 0 15,-4 3-1-15,0-1 1 16,2 4 16-16,2-3-17 15,-2 1 0-15,3 1 0 0,-5 0 1 16,2 1 0-16,-2 0 12 16,0 1-13-16,4 1 6 15,-2-2-5-15,2 0 0 16,-4 0 0-16,2 0 11 16,-2-1-12-16,4-1 0 15,-4 2 0-15,0 0 7 16,2 2-6-16,-2 0 0 15,4 2 5-15,-4-2-5 16,7 1-1-16,-3-2-7 16,-2-1 7-16,2-1 1 15,-4 1 0-15,2-2-1 16,2 1 0-16,-4 0 7 0,0 1-7 16,2 0-2-1,2 0 2-15,-4 1 0 0,2 0-7 16,3 1 0-16,-3 1 7 15,-2 2 6-15,4-3-6 16,-2 1-3-16,2-2 3 16,-4-3 6-16,2 0-6 15,2-3-1-15,-4 0 0 16,2-1 1-16,-2 2 11 16,0-2-10-16,4-2-1 15,-4 0 0-15,0-1 0 0,2 4 1 16,-2 3-1-16,0 1 2 15,0 0 7-15,0-4-9 16,0-3 1-16,0-3-1 16,5-1 1-16,-3 0-1 15,-2 5 1-15,4 1 1 16,-4 3 4 0,2-1 1-1,-2-3 17-15,4-4-13 0,-4-6-11 0,2-2 6 16,-2-4-6-16,0-2-1 15,0 0-8-15,0 0-15 16,0-3-43-16,0-12-37 16,0-22-144-16,-6 0-303 15,-2-1-638-15</inkml:trace>
  <inkml:trace contextRef="#ctx0" brushRef="#br0" timeOffset="10">12673 1791 72 0,'0'0'521'0,"0"0"-286"16,0 0-11-16,0 0-52 0,0 0-49 15,0 0-26-15,0 0 5 16,-8-6-1-16,8 6-7 16,0 0-2-16,0 0 4 15,0 0-5-15,0 0-12 16,0 0-9-16,0 0-8 16,0 0-6-16,0 0-13 15,0-2 6-15,0 2 5 16,6 0-22-16,0-1-18 15,2 0 8-15,-3 0-9 16,1 1-4-16,0-2 3 16,-4 2-5-16,2 0-6 15,2-2 11-15,1 2-10 16,1 0 14-16,-2-1-4 0,4-1 0 16,1 2-4-16,-3 0-8 15,4 0 10-15,-1 0-1 16,1 0-8-16,-6 0 3 15,7-1-4-15,-5 1-1 16,9 0 1-16,-5-1 11 16,0-1-11-16,5 1 6 15,-3-1-5-15,3-1-1 16,-3 2-1-16,3-1 1 16,-1 1 0-16,-1 0 6 15,-3 0-5-15,-1-1-1 16,1 0 0-16,-4 2-1 15,3-1 2-15,-1 0-2 0,-2 1 2 16,3-2-2-16,-3 1 2 16,2 1-1-16,-4-2 0 15,1 2 5-15,1-1-5 16,-2 1 0-16,4 0-1 16,-5 0 1-16,3 0-1 15,-4 0 0-15,-2 0-5 16,-2 0-4-16,0 0-2 15,0 0 6-15,0 0 6 16,4 0 0-16,-4 0 1 16,2 0 5-16,4 0-5 15,-6 0-1-15,7 0 6 16,-7 0 0-16,0 0-6 0,4 0 0 16,-4 0 2-1,0 0-2-15,0 3 0 0,0 0 0 16,2 1 1-16,-2 1 7 15,4 3-7-15,-2 0 5 16,-2 1 3-16,0-2-7 16,4 4 4-16,-4-1-5 15,2 0 0-15,2 1 5 16,-4 0-5-16,2 1 0 16,-2 1-1-16,0-2 1 15,5 2 1-15,-5-2-2 16,0 0 1-16,2-1-1 15,-2 1 1-15,4 0 2 16,-4 1-2-16,0 2 0 16,0 0 0-16,0 1 0 0,0 1 5 15,0 1-5-15,0-1 0 16,0-3 0-16,0 2 0 16,0-1 1-16,0 0 4 15,0-1-5-15,0 1 5 16,0 2-4-16,0-2 4 15,0 3-5-15,0-1 6 16,0 1-6-16,0-1 0 16,0 1 5-16,0-2-5 15,0 2 6-15,0 1-5 16,0-2 10-16,0 1-5 16,0 0 2-16,0-2-2 0,0 0 1 15,0 1-1-15,0 0 4 16,0 0-10-16,0-1 1 15,0 0 4-15,0 2-6 16,0-1 0-16,0 1-1 16,0 2 7-16,0-1-6 15,0 3 1-15,0 2-2 16,0 0 2-16,0 1 37 16,0-1-22-16,0-2-14 15,0 0 0-15,0 2-1 16,0-1 0-16,0-2 16 15,0-3-17-15,0-2 0 16,0-2 0-16,0 0 0 0,0 0 1 16,0 0 4-16,2 2-5 15,2 2 1-15,-4 1 0 16,0 0 0-16,2 1 16 16,-2-4-17-16,4-1 0 15,-4 0 0-15,2 1 0 16,2 2 1-16,-4 3 0 15,0 3-1-15,0 1 27 16,5 2-17-16,-3 1-9 16,2 1 5-16,-4 2-6 15,2 1 12-15,-2-4-12 16,0-1 0 0,4-4 1-16,-4-3 0 15,2 2 0-15,2-3 7 0,-4 1 28 16,0-2-25-16,0-2-5 0,0-2-6 15,2 2 1 1,2 3 4-16,-4 1-4 0,0 2 0 0,2 1-1 16,-2 1 3-16,5 0-9 15,-5 1 12-15,2 1-2 16,-2 1-4-16,4-2 0 16,-4-1-1-16,0-1 0 15,2-2 0-15,2-3 1 16,-4-4 0-16,0 0 0 15,2-1 0-15,-2 2 0 16,4 4 0-16,-4 2 1 31,0 4 0-31,0 1-1 0,0 3 0 16,2-1 1-16,2 4-1 16,-2-1 0-16,-2 0 0 15,5-3 8-15,-3-2-8 16,4-5 0-16,-6-2 0 15,6-5 0-15,-6-1 0 16,4-2 1-16,-2-1-1 16,-2-2 0-16,0-2 1 15,0 3-1-15,4-3 0 16,-4 5 0-16,0 3 1 16,0 4-1-16,0 5 1 15,0 2 0-15,0-1 0 16,0-2-1-16,0-4 0 15,0-3 0-15,0-2 1 16,0-7 0-16,0-2-1 0,0-2 1 16,0-1 0-16,0 0 0 15,0 0 4-15,0 0-4 16,0 0 0-16,0 0 0 16,0 0 1-16,0 0-2 15,0 0 4-15,0 2-4 16,-4-2 1-16,-2 0-1 15,0 0 0-15,-2 0 0 16,-5 0 0-16,3 0 0 16,-3 0 1-16,1 0 0 15,-7 0-2-15,1 0 2 16,-5-6 9-16,-4 2 5 0,-6 0 12 16,0 0 17-16,-2 2-7 15,0 2-2-15,2 0-11 16,8 0-6-16,2 2-17 15,5 2 21-15,5 1-22 16,7-1-1-16,-4-1 0 16,1-1-37-16,-1-2-87 15,2-11-216-15,2-7-484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6:29:07.29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2104 8088 170 0,'0'0'943'16,"0"0"-562"-16,0 0-21 15,0 0-35-15,0 0-47 16,0 0-79-16,2-16-85 0,-2 84-47 16,0 42 99-16,0 19 1 15,-2-4-57-15,-2-32-46 16,2-40-43-16,2-25-15 15,0-14-6-15,0-3-2 16,0-4 2-16,0-6-23 16,0-1-60-16,0-32-188 15,0 2-320-15,0-2-386 0</inkml:trace>
  <inkml:trace contextRef="#ctx0" brushRef="#br0" timeOffset="353.18">1867 8153 970 0,'0'0'734'0,"0"0"-236"16,0 0-163-16,0 0-94 15,0 0-110-15,0 0-51 16,146-90-10 0,-61 58 26-16,0 3-21 0,-17 11-20 0,-20 11-32 15,-5 1-19-15,-6 2-4 16,-10 4-9-16,-14 0-12 15,-7 0-66-15,-6 14-151 32,0 1-265-32,-6-2-403 0</inkml:trace>
  <inkml:trace contextRef="#ctx0" brushRef="#br0" timeOffset="723.09">1862 8726 998 0,'0'0'589'16,"0"0"-244"-16,0 0-55 15,0 0-60 1,0 0 38-16,96-15-5 16,-41-1-64-16,7 2-72 15,-2 3-66-15,-4 5-35 16,-10 6-25-16,-13 0-1 15,-11 0-17-15,-3 7-5 16,-9 1-144-16,-8-2-190 16,3-4-520-16</inkml:trace>
  <inkml:trace contextRef="#ctx0" brushRef="#br0" timeOffset="1861.97">2755 8438 235 0,'0'0'777'0,"0"0"-425"16,0 0-48-16,0 0-13 16,0 0-72-16,0 0-58 15,0 0-71-15,0-21-21 16,0 8 6-16,0-2 7 15,-8-2-10-15,-4-1 7 16,-1 6-7-16,-5 1 28 16,-1 5 6-16,-4 6-19 15,-5 13-29-15,-10 32-8 16,-9 29-14-16,7 2-11 31,7-5-9-31,19-11-11 0,10-25-5 16,4-4-20-16,6-10-14 15,19-19-60-15,8-10-37 16,4-27-39-16,7-17-96 16,5-36-118-16,-8 11-190 15,-10 5-155-15</inkml:trace>
  <inkml:trace contextRef="#ctx0" brushRef="#br0" timeOffset="2012.95">2770 7998 426 0,'0'0'632'16,"0"0"-128"-16,0 0 32 0,0 0-339 0,0 0-62 15,-66 127 82-15,49-13 58 16,9 6-66-16,4-20-86 16,4-33-82-16,4-33-32 15,4-12-9-15,9-1-68 16,10-10-276-16,-5-3-396 16,1-8-533-16</inkml:trace>
  <inkml:trace contextRef="#ctx0" brushRef="#br0" timeOffset="2718.2799">2923 8582 620 0,'0'0'372'0,"0"0"-64"15,0 0-22 1,0 0-60-16,0 0-59 0,0 0-23 16,0 0-17-16,35-3-6 15,-16-8-36-15,1-4-36 16,3-4-18-16,-4-4-12 15,3 0-5-15,-9-4-13 16,-1 1 10-16,-10 2-11 16,-2 3 6-16,0 7 3 15,-2 9-3-15,-16 5 42 16,-9 6-17-16,-4 24 11 16,0 11-3-16,0 8 35 15,8 4 16-15,15-6-8 0,8-7-51 16,0-8-31-1,18-9-41-15,13-13-28 0,4-10-61 0,25-7-118 16,-14-14-265-16,-5 0-558 0</inkml:trace>
  <inkml:trace contextRef="#ctx0" brushRef="#br0" timeOffset="3173.64">3392 8442 576 0,'0'0'379'16,"0"0"-100"-1,0 0-30-15,0 0-74 0,0 0-26 16,0 0-16-16,0 0-7 15,-49-68-25-15,36 68 0 16,-3 8-47 0,-5 18 12-16,-4 14 15 0,-4 9 44 15,4 5 5-15,7-1-35 16,7-6-29-16,5-10-55 16,6-12-11-16,4-13-34 15,11-12-18-15,8-4 19 16,6-25 26-16,2-12-93 15,-5-7-144-15,3 1-18 16,-10 1 77-16,-7 12 18 16,-8 12 149-16,-4 17 18 15,0 7 126-15,-6 28-10 16,-6 11 19-16,2 11 29 0,7 1-32 16,3-5-57-16,0-10-75 15,21-16-51-15,2-12-412 16,-5-10-420-16</inkml:trace>
  <inkml:trace contextRef="#ctx0" brushRef="#br0" timeOffset="3769.03">3572 8408 778 0,'0'0'334'0,"0"0"-162"0,0 0-5 16,0 0-45-16,0 0-41 16,0 0-5-16,0 0 12 15,14-31 1-15,-14 30 8 16,0 0-3-16,0 0 0 16,0 1 3-16,0-2 7 15,0 2 4-15,0 0 1 16,0 0-12-16,-2 0-9 0,-2 0-4 15,-2-1-4-15,4 1-35 16,-4-2-10-16,6 2 12 16,-4-1-17-16,2 1 2 15,-5 0-7-15,7 0 11 16,-4 0-27-16,-2 0 11 16,4 0-13-16,-2 0-6 15,-2 0 0-15,-1 1 10 16,1 5-10-16,0 2 0 15,0-1 10-15,0 3-4 16,-5 0 10-16,3 1-1 16,-2 2 2-16,1 0-3 15,5-3-6-15,4 0-9 16,0-2-5-16,0 0-9 16,13-1-12-16,9 3 17 0,7 0 9 15,2 0 7-15,7 0-1 16,-3 3-5-16,-15 0-1 15,-1 2 0-15,-9 3 8 16,-10 3 3 0,-4 3 12-16,-14 2 25 0,-7-3 7 0,-2-4-32 0,0-6-23 31,0-13-68-31,11 0-389 16,7-3-860-16</inkml:trace>
  <inkml:trace contextRef="#ctx0" brushRef="#br0" timeOffset="4804.1">4405 8421 842 0,'0'0'346'15,"0"0"-94"-15,0 0-47 16,0 0-62-16,0 0-68 0,-27-72-1 15,21 65 21-15,-4 0 36 16,-3 7-11-16,1 0 4 16,-7 18-54-16,-10 28-15 15,-2 24 36-15,0 22 45 16,2-4-32-16,17-21-16 16,10-26-52-16,2-20-24 15,0-5-12-15,6-9-31 16,9-7-59-16,9-12 48 15,5-23 33-15,2-15-3 16,0-5-46-16,-2-5-19 16,-6 7 2-16,-9 10 23 15,-3 17 39-15,-9 16 12 0,-2 10-17 16,4 28 6-16,-4 17 12 16,2 7 21-16,2 2-21 15,11-3-44-15,-1-17-508 16,1-16-404-16</inkml:trace>
  <inkml:trace contextRef="#ctx0" brushRef="#br0" timeOffset="5163.8">4591 8132 939 0,'0'0'873'15,"0"0"-658"-15,2 107-21 16,8 5 94-16,-3 14-51 15,-1-1-55-15,-2-34-64 0,-2-37-49 16,-2-22-41-16,4-14-8 16,-2-8-20-16,2-7 0 15,3-3-16-15,7-36-40 16,3-11-57-16,7-10-111 16,7-7-40-16,5 14 68 15,-3 4 78-15,2 19 87 16,-4 21 25-1,-8 10 6 1,-11 26 89-16,-6 15 99 0,-6 5 49 16,-12 2 19-16,-13-2-45 0,-6-8-50 15,0-10-76-15,-4-12-49 16,6-14-23-16,8-6-13 16,5-11-104-16,16-25-191 15,2 5-371-15,14 2-379 0</inkml:trace>
  <inkml:trace contextRef="#ctx0" brushRef="#br0" timeOffset="5499.9">5054 8513 1147 0,'0'0'642'0,"0"0"-378"15,0 0 21-15,-8 94-26 16,8-45-109-16,0-3-48 0,6-6-63 16,6-13-39-1,11-18-20-15,4-9 7 0,-2-22 13 0,0-16 2 16,-11-10-1-16,-12-2 11 15,-2 5 5-15,-12 7 0 16,-13 12 9-16,-4 12-26 0,8 10-15 16,9 4-227-1,8 11-457-15,4 1-1009 0</inkml:trace>
  <inkml:trace contextRef="#ctx0" brushRef="#br0" timeOffset="5832.5">5300 8462 1069 0,'0'0'650'0,"0"0"-177"0,0 117-138 16,8-57-98-16,3-3-122 15,1-8-76-15,1-13-39 16,5-19-6-16,5-17 4 15,8-23 2-15,-4-19-64 16,2-15-94-16,-5-7 1 16,-7 5 117-16,-3-4 40 15,-3 11 1-15,-5 13 36 16,-2 19 20 0,-4 20 26-16,0 24-59 15,0 42 21-15,0 5-6 0,0-4-8 0,6-7-24 16,3-19-7-16,3-7-329 15,-2-12-644-15</inkml:trace>
  <inkml:trace contextRef="#ctx0" brushRef="#br0" timeOffset="6001.46">5761 8174 1694 0,'0'0'680'15,"2"118"-225"-15,11-14-171 16,-1 11-55-16,-2-19-98 16,-4-29-71-16,-3-33-59 15,1-13-1-15,-4-7-127 16,0-14-219-16,0 0-378 16,0-17-534-16</inkml:trace>
  <inkml:trace contextRef="#ctx0" brushRef="#br0" timeOffset="6152.7">5647 8511 1980 0,'0'0'800'0,"0"0"-496"0,0 0-90 15,83 0-94-15,-31 0-83 16,6-5-37-16,22-18-132 16,-12 4-646-16,-10-1-1455 0</inkml:trace>
  <inkml:trace contextRef="#ctx0" brushRef="#br0" timeOffset="15771.71">6685 8431 867 0,'0'0'381'16,"0"0"-17"-16,0 116-37 15,0-60-80-15,0-1-75 16,0-5-67-16,0-9-64 16,4-11-3-16,-4-8-19 15,2-9-3-15,2-9-1 16,-4-4 6-16,2 0 1 0,-2-1 42 15,0-12-14-15,0-7-34 16,0-7-15-16,5-8 0 31,1-6 0-31,0-8-1 0,6-7-8 16,-3 0-8-16,5 4-8 0,-6 8-9 16,5 16 32-1,-7 18 1-15,4 10-11 0,-3 39 11 0,7 29 12 31,-2 3 52-31,-1-3 3 0,-1-11-5 0,-2-17-18 16,-1-2-14 0,3-7-21-1,-4-15-9-15,0-16-12 0,3-6-2 16,1-27 8-16,4-12-46 16,7-11-60-16,-6-5 17 15,3 4 38-15,-1 8 32 16,-5 14 25-16,-4 20 1 15,3 15 0-15,1 31 18 16,0 35 67-16,1 4 22 16,-3-2-19-16,-2-11-26 15,-1-19-46-15,-1-3-17 16,4-8-44-16,-2-27-269 16,7 0-505-16,-7-20-79 0</inkml:trace>
  <inkml:trace contextRef="#ctx0" brushRef="#br0" timeOffset="15927.97">7212 8471 113 0,'0'0'1724'16,"0"87"-1065"-16,0-29-195 16,0 5-226-16,0-7-140 15,0-14-89-15,0-18-9 16,4-24-346-16,3-16-610 15,-5-13-574-15</inkml:trace>
  <inkml:trace contextRef="#ctx0" brushRef="#br0" timeOffset="16061.84">7171 8184 1408 0,'0'0'256'15,"0"0"-234"-15,0 0-22 16,0 0-772-16</inkml:trace>
  <inkml:trace contextRef="#ctx0" brushRef="#br0" timeOffset="16364.1">7400 8497 960 0,'0'0'961'15,"0"85"-454"-15,0-34-220 16,0 3-81-16,4-11-115 16,3-13-48-16,-5-15-25 15,-2-15-10-15,6-1 11 16,0-28 32-16,4-13-51 16,9-11-1-16,0-8-65 15,3 0-16-15,-1 7 50 0,4 14 32 16,-2 21 10-16,-7 19 16 15,3 43 27 1,-7 37 48-16,-4 6-14 16,-3-7-26-16,-3-13-53 15,8-28-8-15,-2-10-452 16,3-13-770-16</inkml:trace>
  <inkml:trace contextRef="#ctx0" brushRef="#br0" timeOffset="16836.8">7911 8499 1023 0,'0'0'318'0,"0"0"-78"15,0 0-84-15,0 0-20 16,0 0 16-16,0 0 16 15,0 0 9-15,-56-55 5 16,37 79-51-16,1 28-14 16,-1 30 15-16,3-1-5 15,10-7-36-15,6-14-28 16,0-30-63 0,10-7 0-1,8-13-49-15,3-15 17 0,6-41-40 0,4-33-4 16,0-27-15-1,-6-16 42-15,-7 1-17 0,-7 9 0 16,-9 26 16 0,2 25 32-16,-4 26 18 0,0 20 8 0,0 13 42 31,-4 4 74-31,-2 45-45 0,-1 45 10 0,7 33 48 16,0 8 30-16,11-25-18 15,7-36-71-15,-3-37-58 16,1-13-20-16,9-10-94 15,0-7-242-15,-2-5-451 0</inkml:trace>
  <inkml:trace contextRef="#ctx0" brushRef="#br0" timeOffset="17225.86">8326 8410 224 0,'0'0'921'0,"0"0"-563"32,0 0-52-32,0 0-113 0,0 0-99 0,0 0-53 15,0 0-8-15,-22-27 17 16,15 27 73-16,-9 0 46 15,-3 0 18-15,-6 10 0 0,-6 8-11 16,0 5 3-16,7 4-45 16,11 0-47-16,13 1-48 15,2-1-31 1,33 0-8 0,19 0 0-16,2 0 1 0,0 0 0 15,-15 0-1-15,-22-1 0 16,-19 2 0-16,-29-6 2 15,-21-4 5-15,-6-6-7 16,9-12-165-16,18-13-495 16,23-7-925-16</inkml:trace>
  <inkml:trace contextRef="#ctx0" brushRef="#br0" timeOffset="17598.28">8775 7910 980 0,'0'0'960'16,"0"0"-570"-1,-23 185 154-15,-12 7-209 0,-12 37-111 0,-3 0-102 16,9-41-41-1,26-71-59 1,11-45-22-16,4-33-25 0,10-21-140 16,7-7-498-16,-3-9-625 0</inkml:trace>
  <inkml:trace contextRef="#ctx0" brushRef="#br0" timeOffset="18752.12">9124 8506 758 0,'0'0'624'16,"0"0"-264"-16,0 0-67 15,0 0-63-15,0 0-81 0,0 0-33 16,0 0-28-16,6-24 12 16,-6 9 4-16,0-3-28 15,0-1-1-15,-12 0-22 16,0 5 2-16,-7 7 11 15,0 7 10-15,-5 13-26 16,-7 33-16-16,-7 32 17 16,9 24-3-16,17-5-14 15,12-21-27-15,8-31-7 16,15-23-31-16,8-11-138 16,6-10-53-16,11-4-4 15,1-29 56-15,-3-13 54 16,-7-7 90-16,-6-2 26 0,-12 3 10 15,-4 4 25-15,-9 11 31 16,-4 11 20-16,-4 13 32 16,0 12-8-16,0 12-78 15,0 19 47-15,0 5-33 16,0 4-29-16,8-8-17 16,15-11-15-16,6-13 6 15,2-8-3-15,-6-16 12 16,-7-14 15-16,-12-6 18 0,-6-3 72 15,-14 4 10 1,-21 8-52-16,0 7-63 0,0 9-11 0,20 8-191 31,9 3-550-31,6 0-1488 0</inkml:trace>
  <inkml:trace contextRef="#ctx0" brushRef="#br0" timeOffset="19112.52">9548 8422 1326 0,'0'0'683'0,"0"84"-145"15,0-29-231-15,0 8-107 16,0 0-85-16,0-18-71 16,4-5-37-16,-2-14-7 0,2-20-18 15,9-8-69 1,-5-26-1-16,13-14-27 0,-1-11-19 16,5-2 29-16,0 2 66 15,-2 9 39 1,-5 13 14-16,1 17 75 15,-7 14 50-15,5 32-28 16,-5 37 19-16,-3 24-28 16,5-4-48-16,-8-19-36 0,7-27-18 15,-7-27-312 1,2-10-650-16</inkml:trace>
  <inkml:trace contextRef="#ctx0" brushRef="#br0" timeOffset="33930.98">10183 8476 3 0,'0'0'286'0,"0"0"100"0,0 0 7 15,0 0-58 1,0 0-27-16,0 0-56 15,0 0-20-15,14-25-19 16,-10 21-29-16,-4-1-12 0,0-2-34 16,0 0-30-1,-10 0-35-15,-5 3-7 0,-11 4-15 16,-8 0-12-16,-3 8 3 16,-8 15 9-16,6 5-27 15,3 4 6-15,12 4-15 16,11-3-15-16,13 0-6 15,8-10-10-15,28-6-7 16,13-7-36-16,5-6 5 16,0-3 16-16,-13 3 16 15,-10 1 1 1,-25 8 19-16,-6 8 2 0,-18 6 49 16,-18 3 47-16,1 0-53 0,4-4-43 15,13-10-7 1,18-16-295-16,0-16-517 15,18-7-1016-15</inkml:trace>
  <inkml:trace contextRef="#ctx0" brushRef="#br0" timeOffset="34340.89">10505 8524 510 0,'0'0'643'0,"0"0"-159"16,0 0-155-16,0 0-20 15,0 0-64-15,0 0-38 16,0 0-30-16,-29-28-73 16,11 51-25-1,-9 11-4-15,-2 12 43 0,4 9-19 16,2 3-18-16,11-1-27 0,12-11-27 16,0-11-27-1,12-14-5-15,13-11-1 0,4-10 5 16,6-10-20-1,4-17-92-15,13-25-146 0,-9 5-326 16,-9 4-312-16</inkml:trace>
  <inkml:trace contextRef="#ctx0" brushRef="#br0" timeOffset="34470.75">10681 8519 1185 0,'0'0'784'16,"0"0"-294"-16,0 0-248 15,0 87 44-15,-6-30-56 16,-1 9-76-16,7-3-71 15,0-20-61-15,0-8-22 16,7-21-117-16,17-31-264 16,-1-18-409-16,-2-9-838 0</inkml:trace>
  <inkml:trace contextRef="#ctx0" brushRef="#br0" timeOffset="34600.75">10743 8346 1401 0,'0'0'652'15,"0"0"-367"-15,0 0-147 0,0 0-138 16,0 0-27 0,0 0-447-16,0 0-861 0</inkml:trace>
  <inkml:trace contextRef="#ctx0" brushRef="#br0" timeOffset="34870.83">10916 8482 1094 0,'0'0'863'0,"0"0"-553"0,0 0 2 16,-41 115-50-16,35-63-103 16,6-6-77-16,0-9-58 15,25-18-24-15,10-19-6 16,2-9 6-16,0-29 13 15,-8-8-1-15,-16-2 11 16,-13 2 1 0,-5 6 66-16,-19 11-24 0,-3 9-55 15,6 14-11-15,9 6-191 16,12 0-653-16</inkml:trace>
  <inkml:trace contextRef="#ctx0" brushRef="#br0" timeOffset="35230.64">11179 8411 783 0,'0'0'740'0,"6"111"-214"0,-6-11-165 16,4-3-41-1,-2-18-128-15,9-33-102 0,1-32-79 16,9-11-11 0,12-3-63-16,10-37-85 0,7-33-92 15,-7-3-39 1,-8 2 115-16,-10 11 158 16,-12 18 6-16,-1 5 86 0,0 8 44 15,-7 19 54 1,-5 13-53-16,0 44 13 0,-5 7 13 15,-1 10-27 1,4 3-40-16,2-18-36 0,0-4-54 16,13-29-60-1,-1-15-453-15,2-2-633 0</inkml:trace>
  <inkml:trace contextRef="#ctx0" brushRef="#br0" timeOffset="35570.68">11803 8404 1056 0,'0'0'637'0,"0"0"-318"16,0 0-81-16,0 0-93 0,0 0-42 15,0 0-19 1,0 0 12-16,-47-12 42 0,20 27-6 15,-6 6 14 1,12 3-2-16,5 1-51 0,13-1-53 16,6 1-38-1,32-1-2-15,12 2 15 0,3 4-4 16,-3 4 0-16,-16 4-10 16,-16 2 9-1,-15-1 23-15,-27-4 27 0,-10-10-29 16,-9-21-31-1,13-4-93-15,11-11-648 0</inkml:trace>
  <inkml:trace contextRef="#ctx0" brushRef="#br0" timeOffset="36810.57">12041 8487 208 0,'0'0'524'15,"0"0"-218"-15,0 0-64 16,0 0-67-16,0 0 39 16,6 77 62-16,0-25-23 15,-1 6-30-15,-3 0-4 16,2-5-64-16,-2-12-60 16,-2-11-26-16,0-15-36 0,0-14-10 15,4-3-4 1,-2-28-18-16,4-23-1 0,15-23-64 15,0 1-34 1,3 7 44-16,-1 13 52 0,-6 19 2 16,3 8 17-1,3 16-16-15,-2 19 6 0,8 50 38 16,-5 34 40-16,-1-1 5 0,-8-16-8 16,-5-28-40-1,-8-24-27-15,4-9-15 0,5-11-95 16,1-15-280-1,0-16-512-15,1-8-798 0</inkml:trace>
  <inkml:trace contextRef="#ctx0" brushRef="#br0" timeOffset="37200.86">12521 8612 428 0,'0'0'920'0,"0"0"-409"16,0 0-197-16,0 0-38 15,0 0-70-15,0 0-75 16,0 0-49-16,76 10-36 0,-57-29-29 16,1-3-6-1,-3-5-11-15,-7-1 0 16,-2-1-12-16,-8 4-8 15,0 2 5-15,0 6 8 0,-14 9 0 16,-13 8-23 0,-4 18 22-16,-8 28 8 0,4 8 35 15,10 8 38 1,12 4 8-16,13-17-22 0,7-3-26 16,17-16-33-16,12-18-10 0,3-12-1 15,4-15-1 1,3-16-134-16,-9-8-118 0,0-13-253 15,-2 9-150 1,-14 8-77-16</inkml:trace>
  <inkml:trace contextRef="#ctx0" brushRef="#br0" timeOffset="37800.78">12872 8477 230 0,'0'0'578'16,"0"0"-221"-16,0 0-56 16,0 0-50-16,0 0-63 15,0 0-52-15,0 0-12 16,19-58-19-16,-15 56-24 15,-2-1 1-15,-2 2 13 16,4 1 3-16,-4 0 17 16,0 0-3-16,0 0 10 15,0 0-7-15,0 0-20 16,0 0-28-16,0 0-20 16,0 0-20-16,-4-2-13 0,4 1 7 15,-2-2-13 1,2 0 10-16,-4 0 3 0,4 2 16 15,0 1-8 1,-3 0-5-16,3 0-11 0,0 0-11 16,0 0 3-1,0 0-4-15,0 0-2 0,0 0-1 16,0 0-4-16,0 0 6 0,0 0 0 16,0 0 0-1,0 0 0-15,0 0-1 16,-4 0-15-16,4 0 15 15,-6 0 2-15,0 0 11 0,-6 4 10 16,-1 3 2 0,1 2-16-16,-5 1 1 15,3 4-9-15,1 0-4 16,1 4 4-16,2 1 1 16,1-1 1-16,9 0-2 0,2-5-1 15,29-6-5 1,23-7 6-16,31 0 1 0,22 0 10 15,-9 0-11 1,-30 7 9-16,-27 6 16 0,-33 3-16 16,-8 4-9-1,0 9 0-15,-18 4 29 0,-15-3 5 16,-9-2-8-16,1-6-20 0,6-8-6 16,10-7-30-1,6-6-73-15,13-1-130 0,4-6-404 16,2-3-393-16</inkml:trace>
  <inkml:trace contextRef="#ctx0" brushRef="#br0" timeOffset="38209.28">13306 8445 1175 0,'0'0'514'0,"0"0"-242"15,0 0-31-15,0 0-65 0,0 0-28 16,0 0 4-16,0 0 2 16,25-34-12-16,-25 33-9 15,0 1-15 1,-6 0-28-16,-11 0-24 0,3 4-21 15,-13 10-8-15,2 6 7 16,6 3-19-16,7 1 4 16,12-2-25-16,6-2-4 15,25-1-6 1,21-3-1-16,6 4 7 0,6 2-9 16,-4 7 4-16,-21 2 5 0,-22 5 1 15,-17 1 17 1,-36-2 35-16,-11-3-13 15,-3-11-37-15,19-21-3 16,15-3-144-16,16-17-692 0</inkml:trace>
  <inkml:trace contextRef="#ctx0" brushRef="#br0" timeOffset="43909.88">14460 8504 538 0,'0'0'818'0,"0"0"-334"16,0 0-229-16,0 0-76 15,0 0-70-15,0 0-8 16,0 0-30-16,8-32-29 16,-8 17 4-16,0-5 23 15,0-2 14-15,-8 2-11 16,-5 0 12-16,1 6-2 15,-11 7-1-15,0 7-12 16,-10 29-38-16,-10 36 8 0,-3 33-3 16,13 13 21-1,17-12-20-15,14-29-17 0,2-30-19 16,0-16-1-16,14-10-9 16,11-14-58-16,16-11-38 15,13-50 17-15,0-8 7 16,-11-2-19-16,-12 6 41 15,-12 17 16-15,-3 2 31 16,-7 2 12-16,-3 20 9 16,-2 18-9-16,-4 9-6 0,0 41 6 15,-10 7 30-15,3 8 48 16,1 0-17-16,6-13-34 16,0-7-27-16,0-17-74 15,13-22-442-15,5-12-231 16,1-15-476-16</inkml:trace>
  <inkml:trace contextRef="#ctx0" brushRef="#br0" timeOffset="44143.92">14660 8516 927 0,'0'0'596'16,"0"0"-113"-16,19 86-162 0,-13-32-35 16,0 2-52-1,0-4-94-15,-2-9-77 0,-2-15-42 16,3-17-11-1,-5-11-1-15,2-9 24 0,-2-24-18 0,4-11-14 16,2-10-2-16,6-7 2 16,7 1 0-1,4 6-1 1,2 10-1-16,-5 14-17 0,11 15-85 16,-8 10-251-16,-4 5-527 0</inkml:trace>
  <inkml:trace contextRef="#ctx0" brushRef="#br0" timeOffset="44506.55">14968 8653 1224 0,'0'0'613'15,"0"0"-257"-15,0 0-82 16,0 0-104-16,0 0-52 0,0 0-47 16,0 0-4-16,68-4-26 15,-39-18-26-15,-2-3-9 16,-2-2-6-16,-9-2-9 16,-3 0-1-16,-7 2 4 15,-6 8 6-15,-2 6-1 16,-21 13 7-16,-12 4 24 15,-15 37 51-15,7 6 62 16,6 10 20-16,14 3-28 16,23-14-49-16,2-8-49 15,37-17-31-15,11-21-6 16,35-27-61-16,-17-12-395 16,-4-3-1066-16</inkml:trace>
  <inkml:trace contextRef="#ctx0" brushRef="#br0" timeOffset="47665.43">15964 8447 225 0,'0'0'313'0,"0"0"-10"16,0 0-22-16,0 0-26 15,0 0 9-15,0 0-35 16,0 0-54-16,23-40-15 15,-23 33-7-15,0 2 19 16,0-2-26-16,0 2 31 16,-12 3-44-16,-9 2-21 15,-4 0-20-15,-8 7-37 16,-6 13 8-16,2 6-8 16,4 4-5-16,6-1-29 15,12-1-8-15,11-2-13 16,4-3-7-16,23-6-13 15,14-5-5-15,11-1 7 0,5-2 6 16,-7-1 11-16,-5 4-1 16,-22 2 1-16,-9 5-3 15,-10 5 4-15,-12 2 33 16,-17-3 1-16,0-3-34 16,8-8-12-16,9-14-305 15,8-16-578-15,4-7-1019 0</inkml:trace>
  <inkml:trace contextRef="#ctx0" brushRef="#br0" timeOffset="47854.32">16165 8276 1075 0,'0'0'686'0,"0"0"-138"15,10 149-90-15,-10-46-208 16,0-9-80-16,0-20-102 15,0-31-68-15,0-22-5 16,6-7-278-16,-4-6-445 16,5-6-433-16</inkml:trace>
  <inkml:trace contextRef="#ctx0" brushRef="#br0" timeOffset="48199.56">16002 8516 1332 0,'0'0'613'0,"0"0"-375"16,0 0-74-16,0 0 17 15,107-6-68-15,-64 6-46 16,5 0-23-16,-9 12-6 16,3 13-8-16,-11 5 0 15,-2 6 21-15,-11-2 1 16,-5-3 10-16,-3-8 2 15,-8-9-15-15,-2-8-22 0,0-6-1 16,0 0 20-16,-6-18 4 16,-2-6-43-16,1-4 7 15,3-7-14-15,4-2 1 16,4 0 0-16,17 1 0 16,2 7-1-16,2 9-5 15,3 5 4-15,-9 10-10 16,0 5-101-16,3 0-259 15,-7 0-412-15,-3 5-363 0</inkml:trace>
  <inkml:trace contextRef="#ctx0" brushRef="#br0" timeOffset="48387.0899">16558 8477 1015 0,'0'0'708'0,"0"0"-77"16,-17 86-131-16,11-45-228 16,6 0-104-16,0-8-99 15,19-12-45-15,9-17-17 16,8-5-6-16,-3-27 8 15,-4-12-9-15,-11-2 0 16,-7 0 9-16,-11 5 3 16,-9 9 0-16,-5 10-12 15,-9 8 0-15,2 10-104 16,3 0-354-16,3 0-530 0</inkml:trace>
  <inkml:trace contextRef="#ctx0" brushRef="#br0" timeOffset="48701.9">16837 8372 1196 0,'0'0'654'16,"0"0"-103"-16,0 0-194 15,31 115-102-15,-25-68-105 16,-6 1-69-16,0-8-44 15,0-8-20-15,0-15-16 16,0-13-1-16,2-4-23 16,12-25-54-16,7-13-46 15,10-7-8-15,8-3 20 16,-1 3 90-16,-1 13 21 16,-6 15 111-16,-8 17 61 0,-5 20-40 15,-10 25-47-15,3 9-48 16,-9 1-37-16,2-10-23 15,2-15-588-15,5-22-1561 0</inkml:trace>
  <inkml:trace contextRef="#ctx0" brushRef="#br0" timeOffset="49236.42">17492 8377 1182 0,'0'0'562'0,"0"0"-278"15,0 0-116-15,0 0-84 16,0 0-38-16,0 0-30 16,0 0 20-16,-10-49 25 15,10 42 37-15,-9 3 18 16,3 1 12-16,-4 3 3 15,-5 0-39-15,-5 8-24 16,-5 15-12-16,0 9 4 16,-4 10-5-16,8 3 14 15,5-1-27-15,4-2-14 16,12-10-17 0,0-10-11-16,4-12 0 15,14-10-14-15,3-11-11 16,6-18-69-16,-2-11-46 15,-1-5-54-15,5 1-32 16,-10 5 23-16,-7 9 110 16,1 17 93-16,-5 13 87 15,-2 37 84-15,5 42 66 0,7 35-13 16,1 15-98 0,-7-1-23-16,-1-31-64 0,-11-31-15 15,0-24-9-15,-11-14 2 16,-9-3 7-16,-14-6 18 15,-3-9-15-15,-4-10-18 16,4-12-2-16,-1-13-7 16,14-5-6-16,5-1-66 15,19-14-153-15,0 8-391 16,2 2-619-16</inkml:trace>
  <inkml:trace contextRef="#ctx0" brushRef="#br0" timeOffset="49518.21">17705 8169 945 0,'0'0'742'0,"0"0"-161"16,0 142-111-16,0-33-189 0,0 5-72 16,0-19-86-16,0-32-68 15,0-33-31-15,0-13-24 16,6-9-24-16,6-10-198 16,1-16-402-16,-1-7-246 0</inkml:trace>
  <inkml:trace contextRef="#ctx0" brushRef="#br0" timeOffset="49847.04">17870 8404 1314 0,'0'0'584'16,"0"0"-207"-1,0 124-66-15,4-64-27 0,-2-1-99 16,11-10-95-16,1-13-59 15,1-19-20-15,8-17-11 16,-3-19-57-16,5-23-79 16,-2-10-15-1,2-3 62-15,-7 1 57 16,-1 12 32-16,-9 15 60 16,-2 23 86-16,-2 26-2 15,0 60 7-15,3 52 36 16,-7 17-52-16,2-4-48 15,-2-37-51-15,0-46-28 16,0-28-8-16,0-19-75 0,0-9-216 16,-9-8-566-16</inkml:trace>
  <inkml:trace contextRef="#ctx0" brushRef="#br0" timeOffset="50943.38">18827 8049 788 0,'0'0'744'16,"0"0"-259"-16,0 0-266 16,-10 107-62-16,10 22 139 15,0 25-62-15,0 9-38 16,4-22-63-16,2-45-58 16,-2-28-54-16,-1-26-20 15,1-19-1-15,-2-9-71 16,2-10-199-16,-2-17-304 15,-2-17-188-15,0-6-526 0</inkml:trace>
  <inkml:trace contextRef="#ctx0" brushRef="#br0" timeOffset="51214.48">18602 8522 1341 0,'0'0'821'0,"0"0"-431"0,0 0-167 15,0 0-96-15,0 0-31 16,81 8-26-16,-30-8-45 16,7-8-5-16,2-3-20 15,-6 3 0-15,-7 5-96 16,-9 3-82-16,-14 8 47 16,-5 20 80-16,-7 7 51 15,-5 7 0-15,-7 1 45 16,0-6 52-16,0-5-5 0,0-15-53 15,0-14-39-15,0-18-104 16,0-16-494-16,0-4-440 0</inkml:trace>
  <inkml:trace contextRef="#ctx0" brushRef="#br0" timeOffset="51332.41">19020 8174 1448 0,'0'0'641'15,"0"0"-457"-15,0 0-184 16,0 0-200-16,0 0-985 0</inkml:trace>
  <inkml:trace contextRef="#ctx0" brushRef="#br0" timeOffset="51710.84">19241 8499 168 0,'0'0'1238'16,"0"0"-683"-16,0 0-269 16,0 0-49-16,0 0-83 15,0 0-64-15,0 0-29 16,18 48-39-16,-1-48-7 0,-1 0 3 15,3-14 14 1,0-3-22-16,-5-4 3 0,-4-3-12 16,-3 1 1-16,-5 3-2 15,-2 5 1-15,-2 9-1 16,-17 6 1-16,-10 17 7 16,0 20 17-16,4 10 62 15,5 9 9-15,3 2-21 16,17-8-35-16,0-9-20 15,13-15-20-15,11-16-40 0,24-17-166 16,-7-17-352-16,-4-6-450 0</inkml:trace>
  <inkml:trace contextRef="#ctx0" brushRef="#br0" timeOffset="52134.96">19627 8468 995 0,'0'0'649'0,"0"0"-327"0,0 0-115 16,0 0-76-16,0 0-57 15,0 0 0-15,0 0-13 16,0-24 23-16,0 24 10 16,-12 15-35-16,-7 15 32 15,-3 14 30-15,-1 8 6 16,4 5-20-16,7-4-29 15,6-10-54-15,6-17-16 16,10-16-8-16,15-10-3 16,6-24-9-16,10-20 0 15,-4-11-80-15,1-19-14 16,-3-18 40-16,-11-18 17 0,-7-2 37 16,-15 23 12-1,-2 30 6-15,0 34 7 0,-6 16 35 16,-7 9 72-16,-3 26-15 15,-5 53-59-15,-1 52 14 16,9 17 31-16,13-9 13 16,0-40-38-16,13-45-48 15,-1-24-18-15,7-18-143 16,-3-4-527-16,-4-8-1420 0</inkml:trace>
  <inkml:trace contextRef="#ctx0" brushRef="#br0" timeOffset="52837.25">20301 8181 833 0,'0'0'883'0,"0"0"-510"16,0 130-52-16,4 1 156 16,11 19-228-16,-3-4-72 15,1-38-86-15,-3-43-52 16,-4-27-39-16,-6-17-3 0,2-9-124 15,-2-12-196-15,0-19-270 16,-2-15-262-16,-4-5-565 0</inkml:trace>
  <inkml:trace contextRef="#ctx0" brushRef="#br0" timeOffset="53172.2">20144 8564 1094 0,'0'0'785'0,"0"0"-466"15,0 0-75-15,0 0-91 16,0 0-53-16,91 23-36 16,-43-23-13-16,5-4-9 15,-3-7-21-15,-3 0-8 16,-9 1-12-16,-13 3 7 0,-7 5-8 16,-8 2-1-16,-3 12-6 15,-7 19 7-15,0 16 43 16,0 6-7-16,0 1 3 15,0-9-19-15,8-19-13 16,17-25-6-16,10-20 9 16,2-51 5-16,-14-1-8 15,-11 5 4-15,-16 14 100 16,-23 27 40-16,-14 13-72 16,4 12-79-16,18 15-21 15,9 14-516-15,10-2-1829 0</inkml:trace>
  <inkml:trace contextRef="#ctx0" brushRef="#br0" timeOffset="66429.09">21519 8171 687 0,'0'0'713'0,"0"0"-338"16,0 0-91-16,0 0-46 16,0 0-48-16,20-67-64 15,-15 53-25-15,-3-1-23 0,-2 3-9 16,0 0-2-16,-2 0-9 16,-9 2-11-16,-7 3-6 15,-1 3-8-15,-4 4-12 16,-4 1 5-16,3 25-2 15,-10 30 4-15,10 37 7 16,3 35 50-16,9 17-4 16,12-2-5-16,0-15-20 15,0-23-25-15,0-23-15 0,2-24-15 16,-2-23 11-16,0-13-12 16,0-4-15-16,0-7-21 15,0-10-64-15,-2-23-156 16,-11-13-412-16,3-8-271 0</inkml:trace>
  <inkml:trace contextRef="#ctx0" brushRef="#br0" timeOffset="66808.4299">21101 8564 1001 0,'0'0'876'15,"0"0"-519"-15,0 0-155 16,0 0-94-16,0 0-16 15,85-24-32-15,-48 12-32 16,0 1-11 0,-6 0-11-16,-2 4 6 15,-6 7-12-15,-4 0-1 0,-5 21 1 16,3 16 46-16,-5 12-9 16,0 3 2-16,1-2-23 15,-3-11-8-15,3-16-8 0,1-19-11 16,9-8-19-16,2-30-71 15,6-14-81-15,0-10-66 16,-2-4 57-16,-5 2 82 16,-7 11 102-16,-5 14 7 15,-6 21 59-15,-6 14 57 16,0 44-27-16,0 36 34 16,0 3-10-16,-6-7-6 15,6-13-70-15,0-27-37 16,2-7-244-16,9-11-604 0</inkml:trace>
  <inkml:trace contextRef="#ctx0" brushRef="#br0" timeOffset="67100.69">21843 8454 1480 0,'0'0'622'0,"0"0"-255"16,0 114-66-16,0-55-85 15,0-3-78 1,0-7-86-16,0-16-31 0,0-16-15 16,4-17-6-16,5-5-25 15,7-29-71-15,3-11-52 16,4-9 1-16,1-2 3 16,5 4 29-16,-4 9 89 15,-4 19 26-15,-3 20 64 16,-5 10 70-16,-3 31-10 15,-6 16-27-15,-4 8-37 16,0-1-26-16,2-2-34 16,2-19-96-16,3-19-709 0</inkml:trace>
  <inkml:trace contextRef="#ctx0" brushRef="#br0" timeOffset="67557.72">22381 8427 555 0,'0'0'1291'16,"0"0"-813"-16,0 0-249 16,0 0-113-16,0 0-77 15,0 0-24-15,0 0 0 16,-4-45-15-16,-5 46 10 15,-7 20 20-15,-7 14 82 16,-2 13 33-16,-2 7-21 16,5 3-31-16,9-5-39 15,9-13-29-15,4-12-24 16,17-20-1-16,14-8-10 16,10-26-14-16,0-14-82 15,-1-13 2-15,1-21 42 16,-10-20 17-16,-2-22 30 15,-6-3 15-15,-15 20 8 16,-2 31-8-16,-6 34 8 0,0 20-8 16,0 11 12-16,-12 16 6 15,-7 52-5-15,-10 48 35 16,8 15 37-16,5-2 38 16,14-34-8-16,2-42-43 15,0-22-48-15,12-15-24 16,9-13-59-16,2 0-287 15,-1-10-722-15</inkml:trace>
  <inkml:trace contextRef="#ctx0" brushRef="#br0" timeOffset="68028.48">22807 8542 468 0,'0'0'715'0,"0"0"-347"0,0 0-107 16,0 0-118-16,0 0-87 15,0 0-30-15,-13-85-4 16,7 70 65-16,-4 11 56 15,-5 4-5-15,-10 33-28 16,-6 32 24-16,-2 26 59 16,6 0-42-16,11-20-32 15,14-28-39-15,2-26-55 16,2-9-25-16,16-8-15 16,7-13-73-16,4-27-93 15,2-14-70-15,0-8 19 16,-6-4 86-16,-4 9 52 15,-9 9 64-15,-6 16 30 16,-6 19 75-16,0 13 38 16,0 44-45-16,-10 33 23 0,2 4 26 15,1-8-5-15,7-16-46 16,0-24-66-16,0-13-62 16,15-20-411-16,4-10-287 15,-3-19-464-15</inkml:trace>
  <inkml:trace contextRef="#ctx0" brushRef="#br0" timeOffset="68442.33">22953 8457 1542 0,'0'0'585'0,"0"0"-248"16,0 108-62-16,0-51-82 16,0 2-42-16,0-8-66 15,0-14-53-15,0-18-23 16,7-18-9-16,-1-3-7 15,8-28-58-15,-1-11-93 16,-1-8-44-16,7-6-42 16,-1-1 48-16,1 4 79 15,-1 10 117-15,1 15 13 16,-7 22 175-16,-1 9 49 0,-9 44-13 16,-2 28-12-1,0 0-65 1,0-7-23-16,0-14-70 15,0-25-32-15,0-7-20 0,0-13-2 16,10-10-20-16,3-27-41 16,5-16-29-16,5-10 11 15,2-5 31-15,0 3 22 16,-1 13 26-16,-1 18 1 16,-11 24 36-16,-5 18 13 15,-7 26-5-15,0 12-18 16,0 6-15-16,-4-5-12 15,4-9-301-15,0-19-778 0</inkml:trace>
  <inkml:trace contextRef="#ctx0" brushRef="#br0" timeOffset="69666.2">23365 8629 696 0,'0'0'749'15,"0"0"-274"-15,0 0-202 16,0 0-72-16,0 0-76 15,0 0-61-15,0 0-21 16,101 42-25-16,-68-59-3 0,6-8-6 16,-1-5-2-16,-7-4 5 15,-7 0-12-15,-5-2 1 16,-9 2 0-16,-10 3 1 16,0 5 0-16,-6 12 7 15,-17 14-9-15,-8 10 0 16,-10 44 5-16,4 39 44 15,8 21 44-15,16-5-2 16,13-29-27-16,5-36-42 16,9-30-22-16,9-8-163 15,6-6-70-15,8-21-2 16,0-23 31-16,4-13 96 0,-7-8 72 16,-6-1 36-1,-9 2 6-15,-2 9 3 0,-5 8 9 16,-4 13 45-1,-4 18 51-15,-4 16 27 0,0 27-45 16,0 41 44-16,0 26 12 16,0-2-28-16,0-19-27 15,0-28-27-15,0-28-40 16,9-7-28-16,5-10-2 16,1-7-43-16,3-26-15 15,1-17-21-15,6-19-21 16,2-17-23-16,-1 6-17 15,-3 9 44-15,-4 20 44 0,-3 26 52 16,-3 15 15 0,1 16 98-16,-4 51 30 0,-1 35 30 15,-3 3-45-15,0-16-13 16,0-28-20-16,5-26-64 16,-3-8-31-16,8-11-109 15,13-24-214-15,-8-18-283 16,2-8-251-16</inkml:trace>
  <inkml:trace contextRef="#ctx0" brushRef="#br0" timeOffset="69838.03">24291 8246 1121 0,'0'0'824'16,"0"0"-359"-16,0 122-101 0,-6-13-67 16,-5 17-78-16,1-17-77 15,4-29-51-15,4-39-43 16,2-16-48-16,0-8-22 15,0-17-203-15,2-1-411 16,4-20-196-16</inkml:trace>
  <inkml:trace contextRef="#ctx0" brushRef="#br0" timeOffset="70012.45">24080 8506 1751 0,'0'0'885'31,"0"0"-370"-31,0 0-302 0,0 0-89 0,81 61-74 16,-28-61-22-16,7 0-28 16,-6-6-3-16,-7-8-156 15,3-6-399-15,-19 3-292 16,-6 3-435-16</inkml:trace>
  <inkml:trace contextRef="#ctx0" brushRef="#br0" timeOffset="70355.58">24543 8403 1217 0,'0'0'684'16,"0"0"-319"-16,0 0-85 0,0 0-86 16,0 0-48-16,0 0-37 15,0 0-13-15,8-40-14 16,-12 48-11-16,-12 13-25 16,-5 14 30-16,-10 27 2 15,-10 25-18-15,9-2-13 16,8-8-23-16,13-21-11 0,11-28-13 15,4-10-1-15,15-14-44 16,6-10-10-16,6-34-19 16,0-13-41-16,0-11 9 15,-2-1 16-15,-4 2 9 16,-9 6 36-16,-3 13 36 16,-11 17 9-16,-2 22 26 15,0 10 18-15,0 44 30 16,-7 5-8-16,1 10-12 0,6-2-19 15,0-18-23-15,0-9-12 16,6-19-23-16,7-16-115 16,12-39-235-16,-3-10-423 15,-3 0-475-15</inkml:trace>
  <inkml:trace contextRef="#ctx0" brushRef="#br0" timeOffset="70517.23">24826 8109 821 0,'0'0'1036'15,"0"0"-241"-15,0 95-420 16,0 12-41-16,0 14-138 16,0-13-61-16,0-32-46 15,4-35-56-15,-2-15-33 16,5-8-95-16,3-8-274 16,2-9-1314-16</inkml:trace>
  <inkml:trace contextRef="#ctx0" brushRef="#br0" timeOffset="71615.57">25548 8184 187 0,'0'0'352'0,"0"0"-23"15,0 0-16-15,-7-73-19 16,3 60 35-16,4 9-2 16,0 4-16-16,0 39-148 15,0 54-56-15,0 46 81 16,0 17-25-16,0-5-41 0,0-45-40 16,0-45-34-1,0-28-9-15,4-18-14 0,-4-7-19 16,2-8 3-16,5-3 8 15,-1-31-8-15,10-14-9 16,3-12-31-16,6-3-9 16,4 3-18-16,6 15 38 15,-2 17 2-15,-2 22 9 16,-2 14-7-16,-6 29 10 16,-9 19 6-16,-14 7 10 15,0 2 29-15,-21-5 43 16,-14-12 14-16,-8-9-12 15,-5-16-33-15,1-13-33 16,7-10-3-16,7-7-15 16,15-18-12-16,16-5-78 15,8-14-110-15,15 10-301 16,8 4-325-16</inkml:trace>
  <inkml:trace contextRef="#ctx0" brushRef="#br0" timeOffset="72012.72">25920 8688 960 0,'0'0'561'15,"0"0"-183"-15,0 0-50 16,0 0-66-16,0 0-70 15,0 0-44-15,0 0-41 16,60 10-38-16,-36-21-37 16,9-6-13-16,1-9-19 15,-6-4 10-15,1-5-9 0,-10-2 0 16,-7-1 0-16,-10 3 8 16,-2 8-8-16,-2 9-1 15,-20 16 0-15,-9 7-6 16,-17 39 6-16,-1 29 21 15,7 0 38-15,15-5 5 16,17-11 5-16,10-25-37 16,19-4-14-16,12-8-18 15,10-17-19-15,2-6-96 16,17-45-120-16,-12 3-268 0,-11-3-367 0</inkml:trace>
  <inkml:trace contextRef="#ctx0" brushRef="#br0" timeOffset="72248.89">26350 7897 755 0,'0'0'1025'0,"0"0"-713"15,0 102-35-15,0 24 71 0,0 28-37 16,0 9-58-16,-7-13-84 15,1-39-71-15,0-32-40 16,4-28-37-16,2-26-20 16,0-14-1-16,2-11-71 15,10-18-233-15,5-8-425 16,-5-11-355-16</inkml:trace>
  <inkml:trace contextRef="#ctx0" brushRef="#br0" timeOffset="72420.92">26486 8481 1558 0,'0'79'676'0,"0"-2"-150"15,0-22-238-15,0-15-108 16,0-12-109-16,0-7-71 16,0-21-29-16,6 0-458 15,2-20-527-15</inkml:trace>
  <inkml:trace contextRef="#ctx0" brushRef="#br0" timeOffset="72517.42">26500 8124 880 0,'0'0'770'16,"0"0"-619"-16,0 0-151 15,0 0-395-15</inkml:trace>
  <inkml:trace contextRef="#ctx0" brushRef="#br0" timeOffset="72893.81">26653 8536 1079 0,'0'0'621'0,"0"0"-118"15,0 0-165-15,0 0-61 16,0 0-81-16,0 0-72 16,0 0-62-16,91 8-41 15,-68-21-10-15,2-2-11 16,-6-6-12-16,-1-3-14 16,-5-3 5-16,-7-2 6 15,-2 2 5-15,-4 2 2 16,-6 11 8-16,-17 14-12 15,-8 7 1-15,-12 43 11 0,-1 27 36 16,5 4 32 0,18-8 7-16,15-14-31 0,6-23-26 15,14-7-4-15,13-8-14 16,23-22-45-16,-7-19-200 16,-5-9-565-16</inkml:trace>
  <inkml:trace contextRef="#ctx0" brushRef="#br0" timeOffset="73194.56">27234 8203 1129 0,'0'0'358'0,"0"0"-49"15,0 0-116-15,0-95-46 16,-2 68 26-16,-8 4 14 15,-2 10 16-15,-7 13-20 16,-6 4-56-16,-10 42-39 16,-8 40 20-16,-1 33 12 15,3 9-11-15,18-6-39 0,15-33-19 16,8-33-19 0,0-18-20-16,0-11-6 0,0-3-5 15,6-6-2-15,0-5-52 16,-4-11-82-16,2-11-113 15,-4-12-358-15,2-3-319 0</inkml:trace>
  <inkml:trace contextRef="#ctx0" brushRef="#br0" timeOffset="73569.53">26858 8589 1185 0,'0'0'951'16,"0"0"-459"-16,0 0-343 0,0 0-82 15,97-12-49-15,-47 7-18 16,10 0-7-16,2-4-84 16,-4-1-94-16,-11-2-66 15,-7-4-13-15,-9-1 98 16,-5-3 146-16,-5 1 20 16,-9-1 91-16,-1 1 36 15,-9 2 58-15,-2 4 18 16,0 1 32-16,-6 5-44 15,-15 7-30-15,-10 0-26 16,-8 20-16-16,6 9-10 16,6 8-42-16,19 4-31 0,8 4-27 15,18 0 5 1,13 1-13-16,-2-2-1 0,-10-5 4 16,-13-4-4-16,-6-10 1 15,-23-8 8-15,-8-9-9 16,-6-11-66-16,6-13-390 15,14-3-907-15</inkml:trace>
  <inkml:trace contextRef="#ctx0" brushRef="#br0" timeOffset="78774.53">27817 7945 74 0,'0'0'621'15,"0"0"-299"-15,13-73 20 16,-7 47-28-16,0 4-63 16,-2 7-44-16,-4 8-33 15,0 7 1-15,0 12-77 16,0 41-43-16,-10 52 84 16,-23 62 36-16,-15 32-32 15,-6 7 24-15,1-18-31 16,13-45-82-16,12-35-29 0,11-36-23 15,9-32 14 1,4-16-10-16,2-4-7 0,2-7 1 16,0-8-6-16,0-5-14 15,0-22-50-15,6-10-96 16,0-11-99-16,8-25-202 16,3 8-226-16,-1 6-792 0</inkml:trace>
  <inkml:trace contextRef="#ctx0" brushRef="#br0" timeOffset="79352.08">28241 8133 834 0,'0'0'490'16,"0"0"-216"-16,0 0-39 16,0 0-35-16,0 0-60 15,0 0-30-15,0 0-20 0,17-69 15 16,-17 59-5-16,0 2-5 15,-7 1 14-15,-9 7 24 16,-1 0-30-16,-8 18-19 16,-6 36-29-16,-10 44 22 31,2 36 14-31,4 15-4 0,16-8-12 16,9-29-36-16,10-33-20 15,0-22-5-15,0-20-13 16,0-13-1-16,0-3-2 0,4-7-46 15,-4-7-72-15,0-7-70 16,0-15-139-16,-6-33-265 16,-7 2-145-16,1 2-373 0</inkml:trace>
  <inkml:trace contextRef="#ctx0" brushRef="#br0" timeOffset="79823.53">27840 8634 975 0,'0'0'602'0,"0"0"-227"16,0 0-63-16,0 0-97 15,0 0-105-15,0 0-33 16,0 0 34-16,97 0-37 16,-43 0-17-16,4-8-24 15,2-5-11-15,-2-3-11 16,-7-4-10-16,-5 0 5 16,-7-4-6-16,-4-3 1 15,-6 0 7-15,-10 0-2 16,-5 2-6-16,-8 5 12 15,-1 6-6-15,-5 9 4 16,-13 5-10-16,-16 22 15 0,-18 32 15 16,-11 30 27-1,4 1 10-15,17-7-13 0,18-17-12 16,19-23-31-16,0-6-11 16,8-10-5-16,17-20-10 15,10-10-42-15,3-26-19 16,3-16-1-16,0-8-2 15,-8-2-27-15,-4 0 1 16,-6 8 34-16,-11 11 26 16,-5 15 45-16,-7 17 5 15,0 9 36-15,-11 33 1 16,-7 33 42-16,-1 1 25 16,7-2 0-16,8-13-24 15,4-21-56-15,0-6-29 16,16-11-81-16,19-23-211 0,-4-16-301 15,-6-6-253-15</inkml:trace>
  <inkml:trace contextRef="#ctx0" brushRef="#br0" timeOffset="79979.78">28648 8437 1249 0,'0'0'850'0,"-12"120"-293"16,4-44-197-16,-3-3-134 15,9-15-110-15,2-24-113 16,0-8-3-16,13-26-305 0,1-6-613 16,3-23-1041-16</inkml:trace>
  <inkml:trace contextRef="#ctx0" brushRef="#br0" timeOffset="80126.23">28816 8142 1743 0,'0'0'611'16,"0"0"-361"-16,0 0-146 0,0 0-104 0,0 0-91 31,0 0-578-31,0 0-1072 0</inkml:trace>
  <inkml:trace contextRef="#ctx0" brushRef="#br0" timeOffset="80305.45">28816 8142 1313 0,'74'73'656'0,"-68"-1"-111"15,5 26-221-15,-9 12-46 16,-2-18-115-16,0-30-75 16,0-29-46-16,0-12-35 0,0-6-7 15,0-7-96-15,0-8-139 16,0-13-303-16,4-12-256 15,-2 0-667-15</inkml:trace>
  <inkml:trace contextRef="#ctx0" brushRef="#br0" timeOffset="80757.64">28750 8510 1177 0,'0'0'673'0,"0"0"-323"16,0 0-64-16,0 0-62 15,0 0-58-15,115 16-75 16,-78-28-52-16,1-5-39 16,-3-5-31-16,-6-6-178 15,-2-5-162-15,-5-4-195 16,1-1 172-16,-8-1 62 16,1 1 221-16,-8 2 111 15,3 8 153-15,-5 8 110 16,-6 12 257-16,0 8-125 15,0 28-142-15,-10 40-25 16,-9 34 1-16,0 12-27 16,5-15-36-16,4-27-73 15,10-33-36-15,0-15-41 16,0-5-4-16,6-12-12 0,10-7 1 16,5-24-1-16,4-20-45 15,6-11-44 1,2-4-11-16,0 7 15 0,-4 18 59 15,-4 22 26-15,-7 24 58 16,-1 48 59-16,1 8-14 16,5 1-28-16,10-8 6 15,9-23-37-15,13-11-44 16,-7-9-233-16,-7-18-1259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16:55:50.19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1935 7883 462 0,'0'0'528'0,"0"0"-301"16,0 0-13-16,0 0 2 15,0 0-53-15,0 0-47 16,0-4-5-16,0 4-27 15,0 0-17-15,0 0-18 0,0 0-3 16,0 0 1-16,0 0-5 16,0 0-1-16,-4 0-15 15,4 4-1-15,0 1 6 16,0 2 12-16,0 2-3 16,0 2-7-16,0 0 1 15,0 2-7-15,0 0-5 16,-2 0 7-16,2 1-2 15,0 1 7-15,0-1 2 16,-5 2-11-16,5-1 20 16,-2-1-27-16,2 2 3 15,-4-1-6-15,4 1 1 16,0-2 7-16,-2-1-13 0,2 3-9 16,0-3 11-1,0 1-3-15,0 0-9 0,0-1 11 16,0 1-11-16,0 0 9 15,0 0-8-15,0 0 5 16,0 0 1-16,0 1-6 16,0-3 6-16,0 2-5 15,-4 0 8-15,4 1-4 16,-2 0-5-16,-2 2 19 16,4-1-7-16,0-1 1 15,0-1-4-15,-2-1-4 16,2-1-4-16,0 0 3 15,0-1-4-15,0 1-1 16,0 1 0-16,-4-1 1 16,4 0-1-16,0-1 1 0,0 4 0 15,0-2 0-15,-2 0 6 16,2 0-6-16,-5 1 0 16,3 0-1-16,2 2 1 15,-4 0-1-15,4-2 1 16,0 0-1-16,-2 0 1 15,2 0-1-15,0-3 0 16,0 1 1-16,0-1-1 16,0 2 0-16,0-2 0 15,0 0 0-15,-4 2 0 16,4 0 0-16,0 1 1 16,0 2 0-16,-2-1 0 0,2 3-1 15,-4-1 1-15,4 1 0 16,0 0-1-16,-2-2 0 15,2 2 2-15,-4-3-2 16,4 0 0-16,0 2 1 16,0 0-1-16,0 1-1 15,-2 1 0-15,2 1 1 16,-5-2 0-16,5 3-1 16,0 0 1-16,-2 3 0 15,2-2 0-15,0 0 1 16,-4 2-1-16,4-1 0 15,0-1 0-15,0-1 1 16,0-1-2-16,0 0 1 16,0 0-1-16,0-2 1 15,0 0 0-15,0 0 0 0,0 2 0 16,0 0 5-16,0 0-5 16,0 1 0-16,0-2-1 15,0 3 1-15,0-1 0 16,0 2 1-16,0 1-1 15,0 1 1-15,0 3 0 16,0 0 8-16,-2 1 5 16,2 0-8-16,-4-1 4 15,2 1-8-15,2-4 10 16,0-1-6-16,0-3 0 16,0-4 0-16,0-2-5 15,0-7 7-15,0-4-8 16,0-1 6-16,0-2-6 0,0-1 1 15,0 0 0-15,0 0 1 16,0 0-2-16,0-5-36 16,-8-29-219-16,2 2-425 15,3-4-531-15</inkml:trace>
  <inkml:trace contextRef="#ctx0" brushRef="#br0" timeOffset="1">1885 8907 427 0,'0'0'236'16,"0"0"-65"-16,0 0-21 16,0 0-39-16,0 0-27 15,0 0-20-15,0 0-6 16,0 0 0-16,0 0 0 15,0 0-3-15,0 0-13 16,0 0-8-16,0 0-5 16,0 0-5-16,0 0-5 15,0 0-1-15,0 0-2 16,0 0-9-16,6 0 5 16,3 0 11-16,3 0 6 0,5 1-10 15,-1 2-1-15,-1-1-7 16,1-1-3-16,-1-1 2 15,1 0 8-15,-3 0 1 16,-5 0 5-16,2 0 4 16,1 0-10-16,1 0-1 15,0 0-8-15,3 0 7 16,8 0 11-16,5 1 14 16,3 2-6-16,3-2 7 15,1 2-12-15,6-1-4 16,0 0 7-16,-1-1-14 15,5 3 6-15,-1 0-7 16,3 0 8-16,3 3-1 16,6 0-7-16,3 2-4 15,3-2 3-15,11 1 3 0,3-1-6 16,9 1 7-16,18 0-6 16,13 0 0-16,8 2-6 15,-6 0 0-15,-8-1-9 16,-13-1 0-16,2-3 6 15,2 1-6-15,5 0 0 16,-5 0 0-16,-8 2-2 16,-2 1 1-16,-2-1 1 15,-4 0 1-15,1 1 6 16,3-2-6-16,-4 0 0 16,0-2 1-16,0 0-1 15,-21-2 5-15,-4-1-6 0,-9 1 0 16,-1-1 0-16,6 1-1 15,10-2-6-15,2 2 7 16,2-2 0-16,-4 1 1 16,-1-1 0-16,-1-1 5 15,-2 0 1-15,-2 0-6 16,6 0 3-16,-4 0-3 16,-2 0-2-16,0 0 2 15,-5 0-1-15,-5 0 1 16,2 0-1-16,-3 0 0 15,-1 0-1-15,1 0 0 16,1 0-6-16,0 0 7 16,8 0 0-16,-5 0 1 0,5 0-1 15,0 0 0-15,-2 0 1 16,0 0 6-16,-3 0-7 16,7-1 0-16,0-1 0 15,0-1 1-15,2 2 6 16,0-2-6-16,9 0 0 15,-3 3-1-15,-2-4 1 16,0 3-1-16,0 1-5 16,2-2 5-16,-1 2 0 15,-1-1 0-15,2-1 0 16,0-1-1-16,5 2 1 16,-3-2 0-16,-2 2 0 15,0-1 0-15,3 1 8 16,-3-1-8-16,4 1 6 15,0 0-6-15,3-1 0 0,1 1 0 16,-1-2 7-16,1 2-7 16,-1-2 0-16,-1 1 0 15,15 0-3-15,-10 0 3 16,-1 1 0-16,1 0 0 16,-11-1 1-16,10 0-1 15,7 1 3-15,12 0 3 16,13-2 6-16,-13 1 0 15,-14-3-5-15,-25 2-7 16,-11 2 1-16,7-2-1 0,8 2 0 16,10-2 0-1,5 1 0-15,-9 1 0 0,4 0 0 16,-6-2 0-16,3 1 0 16,-1-1 1-16,-2 3-1 15,0-2 0-15,0-1 1 16,7 1 9-16,-5-1-10 15,8 1 0-15,-1-1 0 16,-1 1 0-16,15 1 0 16,8-1 1-16,19 1-1 15,0 0 2-15,-21 0 2 16,-23-1-3-16,-22 0 4 16,-3 2 4-16,9 0 3 15,17 0-4-15,5 0 1 16,9-1-3-16,-4 1-5 0,-3 0 6 15,11 0-6 1,0 0 1-16,29 0 3 0,-2 0-4 16,-9 0-1-16,-3 0 1 15,-15 0 0-15,-4 0 7 16,4 0 4-16,4 0 0 16,-4 0 1-16,-3 0-11 15,8 0 13-15,-6 0-14 16,1 0 15-16,5 0-16 15,1 0 0-15,0 0 0 16,-4 0 1-16,-2 0 6 16,-2 0-6-16,2 0 9 15,-9 1-9-15,9-1 1 0,0 0-1 16,-2 0 5 0,4 0 0-16,-4 0-1 0,-4 0-5 15,6 0-1-15,-4 0 1 16,1 0 0-16,-13 0 0 15,-11 0 1-15,-14 2-1 16,-3 0 0-16,9-1 0 16,6 0 1-16,10 0 0 15,7 1-1-15,-7-2 1 16,1 1 3-16,1-1-3 16,-2 0-1-16,5 0 4 15,-3 0-3-15,-1 0-2 16,1 0 1-16,2 0 0 15,-3 0 0-15,-5 0 1 16,0 0-1-16,2 0 6 0,-3 0-6 16,1 0 1-16,0 0-1 15,4 0 0-15,1 0 1 16,1 0 0-16,3 0 8 16,-3 0-2-16,11 0-7 15,16 0 0-15,11 0-1 16,1 0 1-16,-17 0-1 15,-26 0 0-15,2 0 1 16,11 0 2-16,10 0-2 16,10 0 6-16,-6 2-6 15,-12-1-1-15,4 2 1 16,-2-2 1-16,2-1-1 0,2 0 0 16,2 0 0-16,2 0 1 15,-4 0-1-15,0 0 0 16,0 0 1-16,0 0-1 15,2 0 2-15,-2 2-1 16,0 1 0-16,-1 0-1 16,1-1 2-16,5 3 7 15,1-1-9-15,0-1 0 16,2 0 1-16,2-1 6 16,-1 0-6-16,-3 1 0 15,4 0 1-15,0 0-2 16,3-1 6-16,1 1-6 15,-2-1 0-15,5 2 1 16,-5 0 5-16,3 0-5 0,-3 0-2 16,2 2-7-16,-5-2 8 15,3 2 9-15,-2 1-7 16,3-2-2-16,1 1 1 16,3-2 5-16,-3 2-6 15,3-1 8-15,1-1-8 16,1 1-8-16,-3 1 8 15,-4 0 0-15,-3-1 0 16,-3 2 1-16,-2 0-1 16,-2 0 0-16,-2-1 6 15,0-1-6-15,-2-1 0 16,-2 1 0-16,-3-2 0 16,-1-2 0-16,4 2 1 15,-2-2-1-15,-13 2 0 0,-10-1 0 16,-10-2 1-16,-5 3-2 15,11-1 2-15,12 1-1 16,9-1 1-16,-5 1-2 16,1-1 1-16,-3 0 0 15,5-2 5-15,-5 0-5 16,-4 0 0-16,11 0 0 16,5 0 1-16,-5 0-1 15,0 0 0-15,-1 0 1 16,-12 0 0-16,11 0 5 15,-1 3-6-15,9 0 6 16,14-1-6-16,15 2 0 0,6-2 1 16,-9 1 0-16,-7-2 8 15,-9 2-9 1,2 0 0-16,2-1 0 0,2 3 9 16,-3 0-8-16,-5 1 15 15,-2 0-15-15,0-1 10 16,4 1-10-16,-2-1 8 15,2 2-8-15,2-4 0 16,0 3 0-16,4-3 0 16,3 2 0-16,-5 3-1 15,2-3 1-15,-4 1 0 16,-4-1 0-16,2 1 0 16,3-2 4-16,-5-1-4 0,4 0-1 15,0 0 2 1,-6-2-1-16,0 0 4 0,-2 1-4 15,-9-1-1-15,-7 1 0 16,-13-1 0-16,-13 1-1 16,-1-1 1-16,12-1 1 15,8 1 0-15,8-1 0 16,5 2-1-16,-5-2 2 16,5 0-1-16,10 0-1 15,8 0 6-15,14 0-6 16,7 0 0-16,-12 0-5 15,-9 0 5-15,-27 0 0 16,-12 0 1-16,-13 0-1 16,-7 0 0-16,11 0 0 15,5 0 0-15,6 0 0 0,-4 0 0 16,-3 0 0-16,1 0 0 16,-4 0 0-16,-3 0 1 15,-1 0 10-15,-5 0-11 16,0 0-1-16,-1 0-5 15,-1 0 6-15,0 0-1 16,1-2 1-16,-3 1 1 16,-2 1 0-16,-4 0 0 15,-6 0-1-15,-5 0 0 16,-5 0 0-16,-7 0 6 16,-2 0-6-16,-6-1 1 15,4 1 0-15,-1-2 6 16,-3 2 22-16,4-1 8 0,-2-1-10 15,2 1-17 1,-2-1 1-16,2 1-11 0,2 0 0 16,-4 1 1-16,2 0-2 15,-4 0 2-15,3 0-1 16,-3 0 0-16,6 0 1 16,-2-1-1-16,-2 1 1 15,4 0-1-15,-2-2-1 16,2 2 1-16,1-2 4 15,-3 1-2-15,2 0-2 16,0-1 0-16,-4 1 0 16,2 1-1-16,-1-2-6 0,1 2-8 15,-2-1 7-15,4 0 2 16,-2-1 5-16,2 1 0 16,-6-1-1-16,6 1 2 15,-3 1 0-15,1-1-1 16,-2-1 2-16,-2 2-2 15,4-1 2-15,-2 0 1 16,-2 1-2-16,4 0 0 16,-4 0-1-16,2 0 1 15,-2-2 1-15,4 2 0 16,-4 0-1-16,6-1 0 16,-3 1-1-16,3-2-3 15,-2 2 4-15,2 0 1 0,-2 0 0 16,4 0-1-1,3 0 1-15,1 0 1 0,3 0-2 16,3 0 0-16,5 0-8 16,0 0 8-16,-3 0 6 15,5 0-5-15,-2 0-1 16,0 0 0-16,-5 0 0 16,-3 0 0-16,1 0 1 15,-3 0 0-15,-1 0 0 16,1 0-1-16,-3 0 0 15,2 0 0-15,-3 0 0 16,1 0 1-16,-4 0-1 16,-4 0 0-16,2 0 0 15,-4 0-1-15,0 0 1 16,0 0 0-16,0 0-5 0,0 0 3 16,0 0-4-1,0 0-19-15,0 0-74 0,0 0-157 16,0 0-343-16,2 0-683 15</inkml:trace>
  <inkml:trace contextRef="#ctx0" brushRef="#br0" timeOffset="2">31393 8356 241 0,'0'0'224'0,"0"0"-37"16,0 0-2-16,0 0-12 15,0 0-35-15,0 0-14 16,0 0-6-16,7-21 17 16,-5 21 7-16,-2 0-9 15,0 0-26-15,0 0-14 16,0 0-10-16,0 0-27 16,0 0-15-16,0 0-13 0,0 7 22 15,0 3 2-15,0 4 3 16,0 2-6-1,0 1 9-15,0-2 9 0,0 2-17 16,-2-1 5-16,-3 1 2 16,-1 0-8-16,4 1 11 15,-2 2-33-15,2-1 9 16,-2 3-5-16,0 0-3 16,4-1-5-16,-2 0-7 15,2 0 14-15,0 1 5 16,0-4-4-16,-5 1-4 15,5-1-6-15,-2 2 0 16,-2-2-3-16,2 0-8 16,2 1 4-16,-4-1-5 15,4 0 0-15,0 2-3 0,0-2 3 16,-2-1-9-16,2-1 8 16,0 2-8-16,-4-2 10 15,2-1 1-15,-2 2-10 16,2 0 23-16,-3 0-12 15,3 0 5-15,-2 1-5 16,2-1-11-16,-2-1 11 16,2 2-10-16,-2-1 4 15,2 0-5-15,-2 1 11 16,2 0-11-16,2-1 6 16,-5 1-5-16,5 2 5 15,0-1-5-15,-2 0 4 16,2-1-5-16,-4 1 5 0,2 1-4 15,2 0-2-15,0 0 5 16,-4 1-4-16,4-2 6 16,0 3-7-16,0-1 1 15,0 2 5-15,0-3 2 16,0 2-2-16,0-2-6 16,0-2 8-16,0 1-8 15,0-2 7-15,0-1-6 16,0 1-1-16,-2-1 0 15,2 0 1-15,0 0-1 16,0 1 1-16,0 0 0 16,0 0-1-16,0 0 1 15,0 2 5-15,0 1-6 16,0 0 1-16,0 3 7 16,0-2-8-16,0 3 0 0,0 0 7 15,0 1-7-15,0 2 2 16,0 0-1-16,0 1 0 15,0-1-1-15,0 1 6 16,0-1-5-16,0-1 0 16,2 2 1-16,-2-3-2 15,4-1 1-15,-4-2-1 16,0 3-1-16,0-3-1 16,0 1 2-16,0-1 0 15,0 1 0-15,0 1 6 0,0-2 2 16,0 1-7-16,0 1 9 15,0-3-2-15,0 0-7 16,0-1 6-16,0-4-6 16,0-4 5-16,0-2-6 15,0-3 0-15,0-3 1 16,0-1 0-16,0 0 11 16,0-2-12-16,0 2 0 15,0-1 2-15,0-1-2 16,0-1-1-16,0 1 1 15,0-1-1-15,2 0-77 16,4 0-94-16,11-16-155 16,-5-3-385-16,3-3-548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16:55:37.38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15013 5918 705 0,'0'0'959'0,"0"0"-557"0,0 0-212 15,0 0-22-15,-12 121 32 16,10-58-52-16,-4-3-57 16,2-7-36-16,-3-16-11 15,7-14-26-15,0-17 1 16,0-6 10-16,11-37 36 15,9-31-29-15,14-31-35 16,-1-12 1-16,2-1-1 16,-6 13 6-16,-9 28 8 15,-1 18-7-15,-7 22-7 16,1 17 23-16,-1 12-3 16,15 11 9-16,4 52-6 15,8 46 63-15,1 26-6 16,-3 4-39-16,-12-29-12 0,-13-38-23 15,-2-27-7-15,-3-16-102 16,-1-6-189-16,-6-17-270 16,0-2-163-16,0-4-422 0</inkml:trace>
  <inkml:trace contextRef="#ctx0" brushRef="#br0" timeOffset="1">15018 5991 1557 0,'0'0'711'0,"0"0"-369"0,0 0-126 16,0 0-38-16,0 0-33 16,115 34-34-16,-53-34-51 15,9 0-26-15,-3 0-34 16,6-11-75-16,-14 0-657 15,-8-4-1533-15</inkml:trace>
  <inkml:trace contextRef="#ctx0" brushRef="#br0" timeOffset="2">15849 5650 1295 0,'0'0'577'0,"0"0"-75"16,0 148-115-16,8-39-96 15,-2-5-91-15,0-18-99 16,3-30-44-16,-9-27-40 16,0-4-10-16,0-4-7 15,0-8-25-15,0-13-170 16,0-21-167-16,0-11-439 15,0-7-374-15</inkml:trace>
  <inkml:trace contextRef="#ctx0" brushRef="#br0" timeOffset="3">15601 5679 1647 0,'0'0'827'16,"0"0"-282"-16,0 0-305 15,0 0-115-15,91-1-44 16,-17 1-1-16,2 7-11 16,-9 0-29-16,-22 1-22 15,3 2-6-15,-7 0-12 16,-12-1-2-16,-15 0-52 16,-10-2-150-16,-4-2-321 15,0-1-345-15</inkml:trace>
  <inkml:trace contextRef="#ctx0" brushRef="#br0" timeOffset="4">15632 6268 215 0,'0'0'1295'0,"0"0"-654"16,0 0-293-16,0 0-79 15,0 0-106-15,0 0 34 16,119 5-30-16,-57-5-60 16,9 0-63-16,-7 0-19 0,0 4-8 15,-4-2 29 1,-4 3 16-16,-13 0-34 15,-8-2-13-15,-20-2-14 0,-5 1 8 16,-10-2-9-16,0 0 1 16,0 1-1-16,-10-1-53 15,-11 0-154-15,2 0-460 16,7-3-878-16</inkml:trace>
  <inkml:trace contextRef="#ctx0" brushRef="#br0" timeOffset="5">17074 5593 738 0,'0'0'501'16,"0"0"-139"-16,0 0 149 0,0 0-228 16,0 0-147-1,0 75 9-15,-4 22 65 0,4 13-29 16,0 3-60-1,0-15-40-15,0-28-42 0,0-21-24 16,0-16-15-16,0-13-1 16,0-5-15-16,0 0-119 15,0-8-148-15,0-7-298 16,0-11 73-16,0-6-474 16</inkml:trace>
  <inkml:trace contextRef="#ctx0" brushRef="#br0" timeOffset="6">16959 5959 1328 0,'0'0'656'0,"0"0"-392"16,0 0-87-16,0 0 54 15,0 0-46-15,91 46-39 16,-44-34-26-16,3-4-27 15,-1-4-56-15,-5-4-23 16,-5 0-14-16,-6 0-81 16,8-21-265-16,-3-1-482 15,-9-3-696-15</inkml:trace>
  <inkml:trace contextRef="#ctx0" brushRef="#br0" timeOffset="7">17457 5616 1534 0,'0'0'633'0,"0"0"-454"16,-13 109 106-16,11-5-28 15,2 14-61-15,0 1-52 16,0-29-74-16,0-33-36 16,0-22-32-16,9-11-2 15,1-4-84-15,17-12-271 16,-2-2-453-16,2-6-687 0</inkml:trace>
  <inkml:trace contextRef="#ctx0" brushRef="#br0" timeOffset="8">17740 5874 1035 0,'0'0'706'0,"0"0"-371"0,-4 143 35 15,4-63-64-15,0-5-122 16,0-14-76-16,0-23-68 16,6-5-25-16,6-6-14 15,1-18-1-15,6-9-17 16,3-22-72-16,3-17-132 16,0-12-83-16,-2-9 20 15,-1-1 110-15,-7 4 136 16,-3 12 38-16,-6 17 111 15,-1 22 114-15,-5 19-53 16,0 45-56-16,0 7 1 0,-5 0-33 16,3-10-44-16,2-15-40 15,0-8-381-15,7-10-1204 0</inkml:trace>
  <inkml:trace contextRef="#ctx0" brushRef="#br0" timeOffset="9">18172 5942 1463 0,'0'0'619'0,"2"151"-135"16,2-69-205 0,0-22-86-16,-2-23-62 0,-2-10-45 15,0-5-55 1,5-3-17-16,-3-9-14 0,4-10 0 15,4-17-33-15,3-21-91 16,5-24-68-16,7-23-41 16,4 4 49-16,-4 11 60 15,-5 15 124-15,-1 23 27 16,2 7 135-16,-3 11 47 16,-3 14-36-16,1 34-61 15,-3 35-1-15,-5 2-13 16,-4-5-13-16,-2-12-21 15,-2-24-38-15,4-7-15 16,3-10-11-16,-1-13-9 0,6-20-30 16,7-23-70-1,6-9-5-15,3-8 66 0,3 4 38 16,-2 13 10-16,0 24 47 16,-10 26 28-16,-11 62 25 15,-8 38-4-15,0 2 12 16,-2-19-42-16,-2-35-39 15,4-24-27-15,0-8-278 16,10-13-1132-16</inkml:trace>
  <inkml:trace contextRef="#ctx0" brushRef="#br0" timeOffset="10">19156 6027 781 0,'0'0'513'0,"0"0"-226"15,0 0-35-15,0 0-71 16,0 0-58-16,6-84-29 15,-2 62-27-15,-4-1-30 16,0 3-6-16,0 5 19 16,0 4 28-16,-10 5 49 0,-4 6 21 15,-9 11-15-15,-14 32 8 16,-13 31 19-16,-4 31-29 16,7-2-24-16,16-17-38 15,18-28-23-15,13-27-29 16,0-4-10-16,6-11-7 15,15-9 0-15,12-10-24 16,4-28-24-16,7-15-18 16,-1-22-13-16,-3 4-42 15,-7-6-73-15,-11 7 8 16,-9 18 27-16,-5 6 103 16,-4 21 56-16,-4 18 94 15,-4 33 5-15,-10 37 46 0,3 6 12 16,3-2-24-16,8-14-33 15,0-22-59-15,0-5-41 16,12-7-50-16,13-26-257 16,0-14-386-16,-2-14-655 0</inkml:trace>
  <inkml:trace contextRef="#ctx0" brushRef="#br0" timeOffset="11">19375 5957 1879 0,'0'0'876'0,"8"99"-341"16,-6-33-327-16,3-2-85 16,-5-12-63-16,0-22-23 0,2-5-25 15,2-8-11 1,4-17-1-16,2-7-13 0,9-28-49 16,2-24-49-16,8-4 3 15,2-4-1-15,6 4 54 16,-2 21 55-16,2 14 49 15,-2 28 80-15,0 25-8 16,-8 49-8-16,-4 4-11 16,-11-2-21-16,-12-13-47 15,0-23-34-15,0-4-30 16,0-8-262-16,7-17-1486 0</inkml:trace>
  <inkml:trace contextRef="#ctx0" brushRef="#br0" timeOffset="12">15284 6674 1104 0,'0'0'733'16,"0"0"-142"-16,0 0-237 15,-22 83-142-15,13 23-8 16,3 19-40-16,6-1-95 16,0-30-39-16,0-39-30 15,0-24-5-15,2-15-31 16,4-6-104-16,-2-10-128 15,9-2-48-15,-5-28-39 16,2-15-111-16,-1-21 106 16,1-16-33-16,-4 4-96 15,-4 8 369-15,-2 13 120 0,0 12 303 16,0 2 89 0,-8-1 97-16,-2 10-106 0,1 9-9 15,3 5-75-15,6 3-72 16,0 0-85-16,15 2-85 15,14-1-30-15,6 3-10 16,4 6-5-16,7 7 3 16,-3 0-3-16,-2 20-12 15,-3 7 8-15,-7 5-8 16,-7 4 0-16,-7-1-7 16,-11-1-14-16,-6-3-23 15,0-3 4-15,-12-3 25 16,-13-2 9-16,-8-3 6 0,-4-2 11 15,-7-3 12-15,1 0-10 16,-3-2 2-16,9-2 41 16,10-1 38-16,9-2-3 15,7 2-35-15,7 0-13 16,4 4-17-16,15 3 2 16,16 4 4-16,12 4 1 15,11 2-14-15,2 2-8 16,-1-1-6-16,-3-4-5 15,-15-6-10-15,-6-5-43 16,-2-13-122-16,-10 0-192 16,-1-5-471-16</inkml:trace>
  <inkml:trace contextRef="#ctx0" brushRef="#br0" timeOffset="13">15929 7118 1431 0,'0'0'627'16,"0"0"-317"-16,0 0-32 15,0 0-102-15,0 0-73 0,0 0-31 16,0 0-32-16,11-8-15 15,1-7-19-15,11-5-4 16,-9-4-1-16,5-3 5 16,-9-2-5-16,-2-1 0 15,-8 3 6-15,0 6-1 16,-6 8 5-16,-14 11-1 16,-20 3 20-16,-5 38 15 15,-13 33 44-15,12 23 20 16,17-3-3-16,25-21-43 15,4-27-34-15,23-22-23 16,8-6-6-16,15-5-6 16,16-11-42-16,-7-7-240 0,-7-13-862 15</inkml:trace>
  <inkml:trace contextRef="#ctx0" brushRef="#br0" timeOffset="14">16378 7070 519 0,'0'0'814'16,"0"0"-418"-16,0 0-82 16,0 0-51-16,-6-75-76 15,6 57-36-15,-2 0-46 16,-3 6-20-16,-3 9 16 15,-8 3 9-15,-7 20-36 0,-14 33-32 16,-13 31 56-16,9 0 12 16,10-6-29-16,14-16-21 15,17-26-30-15,0-3-16 16,0-9-14-16,23-15-2 16,6-9 2-16,8-23 4 15,17-27-4-15,2-23-36 16,-3-30-56-16,-3-12-20 15,-15-4 27-15,-10 6 31 16,-9 27 43-16,-7 19 11 16,-3 27 15-16,-6 19-6 15,0 12 84-15,0 12 51 0,-23 53-71 16,-4 50-34 0,-4 28 18-16,9 7 30 0,11-17-39 15,11-39-18-15,0-24-30 16,8-25-4-16,1-12-59 15,16-5-131-15,-3-5-410 16,-1-7-546-16</inkml:trace>
  <inkml:trace contextRef="#ctx0" brushRef="#br0" timeOffset="15">16688 7122 1043 0,'0'0'766'0,"0"0"-295"15,0 0-247-15,0 0-28 16,0 0-88-16,0 0-42 16,0 0-28-16,23 29-8 15,1-29 8-15,5-2-16 16,6-14-2-16,-1-4-13 16,3-4 2-16,-8-4-8 15,2-3 12-15,-9-3-12 16,-9 3 0-16,-5 2 0 15,-8 7-1-15,0 10 0 0,-12 9 0 16,-15 3 0 0,-14 23 0-16,-15 29 23 0,8 4 73 15,5 7 32-15,8 3-9 16,22-15-50-16,9 0-28 16,4-10-22-16,17-14-10 15,18-11-8-15,8-12-1 16,7-4 0-16,28-28-123 15,-14-4-357-15,-8 0-656 0</inkml:trace>
  <inkml:trace contextRef="#ctx0" brushRef="#br0" timeOffset="16">17281 6941 722 0,'0'0'542'15,"0"0"-275"-15,0 0-30 16,0 0 3-16,0 0-46 16,0 0-13-16,0 0 0 15,19-38-14-15,-19 37-28 16,0 1-26-16,0 0-11 16,0 0-8-16,-2 0 22 15,-11 0 6-15,-3 0-50 16,-9 0-24-16,0 4-6 15,-4 7-6-15,11 3-13 16,5 0-13-16,7 3-10 16,6 0-7-16,17 3-4 0,14 1 11 15,6 4 2 1,4 4-2-16,-4-1 0 0,-12 1 0 16,-6-1 1-16,-19-4 5 15,0-1 3-15,-19-5 9 16,-10-7 16-16,-4-6-16 15,-2-5-9-15,10 0-9 16,13-14-61-16,12-16-188 16,6 4-464-16,15 0-718 0</inkml:trace>
  <inkml:trace contextRef="#ctx0" brushRef="#br0" timeOffset="17">17467 6947 365 0,'0'0'1755'0,"0"0"-1187"16,0 0-228-16,0 100-32 16,0-46-152-16,0 1-103 15,0 7-53-15,2-17-152 16,9-16-730-16</inkml:trace>
  <inkml:trace contextRef="#ctx0" brushRef="#br0" timeOffset="18">17583 6743 1751 0,'0'0'678'0,"0"0"-520"16,0 0-158-16,0 0-549 0</inkml:trace>
  <inkml:trace contextRef="#ctx0" brushRef="#br0" timeOffset="19">17883 6952 927 0,'0'0'596'0,"0"0"-260"16,0 0-96-16,0 0-51 0,0 0-65 15,0 0-21-15,0 0-32 16,12-45-19-16,-8 35-40 16,0 2 2-16,-2-1-5 15,-2 1 22-15,0 2 54 16,0 0 27-16,0 2 17 16,0 1-25-16,0 2-30 15,0 1-40-15,-10 0-11 16,-2 0-16-16,-1 0 1 15,-1 10 5-15,-9 6 36 16,-6 6 23-16,2 11-7 16,-2 8-5-16,4 6-32 15,7 6-5-15,5-1-14 16,9-6-9-16,4-8 0 16,11-10-9-16,11-17 8 0,9-11 0 15,7-8-35-15,-3-21-77 16,2-12-42-16,-4-6-40 15,-6 0 0-15,-13 3 63 16,-3 7 120-16,-9 12 12 16,-2 12 136-16,0 13 47 15,0 6-118-15,0 27-25 16,0 24 35-16,4 22-10 16,-2-2-34-16,2-6-10 15,-4-11-2-15,0-16-1 16,-10 4 5-16,-15 2 17 15,-10-9 7-15,-2-9-13 0,-7-9-1 16,7-9-18-16,0-10-1 16,8-4-13-16,6 0-1 15,5-15-38-15,15-18-175 16,3 3-470-16,0-3-826 0</inkml:trace>
  <inkml:trace contextRef="#ctx0" brushRef="#br0" timeOffset="20">18226 6840 1229 0,'0'0'365'0,"0"0"-15"16,0 0-29-16,6 102-41 15,-6-55-50-15,0 4-41 16,0-3-35-16,0-6-59 16,0-9-55-16,0-12-20 15,0-12-20-15,0-9 0 16,0-8 0-16,6-23-53 16,9-13-38-16,7-9 19 15,7-5 17-15,2 0 11 16,0 10 31-16,7 14 13 15,-9 24 16-15,2 27 47 0,-7 62 50 16,-5 47 69 0,-7 12-7-16,-5-18-40 0,-7-40-83 15,0-26-52-15,0-23-34 16,0-10-612-16</inkml:trace>
  <inkml:trace contextRef="#ctx0" brushRef="#br0" timeOffset="21">18288 7161 90 0,'0'0'181'0,"0"0"-114"15,0 0-67-15,0 0-38 16,0 0-239-16</inkml:trace>
  <inkml:trace contextRef="#ctx0" brushRef="#br0" timeOffset="22">19222 6964 1099 0,'0'0'534'15,"0"0"-202"-15,0 0-21 0,0 0-65 16,0 0-33-16,0 0-15 16,0 0-56-16,-41-26-70 15,20 55-39-15,-4 7 2 16,3 8 13-16,9-1-18 15,13-2-24-15,0-8-6 16,31-11-24-16,13-9 24 16,13-13 1-16,3-3 5 15,-4-21-5-15,-19-12 11 16,-14-5 3-16,-23-6 11 16,-4 1 13-16,-27 3 11 15,-6 11-26-15,2 9-24 16,4 12-37-16,18 11-249 0,9 0-626 15,4 0-940-15</inkml:trace>
  <inkml:trace contextRef="#ctx0" brushRef="#br0" timeOffset="23">19791 6684 1023 0,'0'0'638'16,"0"0"-281"-16,0 0-53 0,0 0-60 15,0 0-34 1,0 0-46-16,43-77-46 0,-43 67-40 16,0 2-10-16,-6 4-5 15,-11 4-17-15,-8 0-10 16,-6 23-18-16,-12 22 4 15,-4 29 1-15,-1 22 14 16,11 9 19-16,18-5-23 16,13-22-15-16,6-21-17 15,0-17 1-15,0-4-2 16,0-3 0-16,2-1-12 16,2-4-22-16,2-11-137 15,-2-12-157-15,3-7-183 16,-5-14-91-16,2-5-734 0</inkml:trace>
  <inkml:trace contextRef="#ctx0" brushRef="#br0" timeOffset="24">19454 7058 1453 0,'0'0'906'16,"0"0"-548"-16,0 0-171 15,130-2-93-15,-66 2-56 16,21 0-38-16,-27 0-233 15,-3 0-1153-15</inkml:trace>
  <inkml:trace contextRef="#ctx0" brushRef="#br0" timeOffset="25">15365 7854 462 0,'0'0'915'16,"0"0"-536"-16,0 0-27 15,0-83-51-15,-2 63-52 16,-11 7-33-16,-9 7-20 15,-9 6-76-15,-13 15-39 16,-26 31 19-16,-11 33 3 16,5 31-25-16,14 12-18 15,31-1-15-15,27-27-24 16,4-32-19-16,16-21-2 16,9-9-11-16,10-1-4 15,13-2 6-15,1-3-3 16,5-12 12-16,-8-10 0 0,-1-4-68 15,-8-10-136-15,7-27-250 16,-15 3-388-16,-2 1-885 0</inkml:trace>
  <inkml:trace contextRef="#ctx0" brushRef="#br0" timeOffset="26">15200 8227 1536 0,'0'0'667'16,"0"0"-323"-16,0 0-75 16,0 0-113-16,0 0-128 0,0 0 23 15,0 0 12-15,105 9-32 16,-64-6-11 0,-6 1-20-16,-8 7 0 0,-10 9-7 15,-7 7 7-15,-8 10 16 16,-2 8-4-16,0 2 3 15,-12-5 2-15,4-8-17 16,3-10 0-16,5-14-64 16,5-7-492-16,9-3-883 0</inkml:trace>
  <inkml:trace contextRef="#ctx0" brushRef="#br0" timeOffset="27">15818 8217 1768 0,'0'0'708'0,"0"0"-464"16,0 0-60-16,-40 92 0 16,28-40-70-16,12-3-57 15,0-8-57-15,21-13 0 16,10-15-11-16,6-13-4 15,-2-11 15-15,-4-21 19 16,-12-9 7-16,-13-4 92 16,-6-1-1-16,-17 5-53 15,-3 8-48-15,-5 12-16 16,8 12-192-16,13 4-680 0</inkml:trace>
  <inkml:trace contextRef="#ctx0" brushRef="#br0" timeOffset="28">16316 8184 1101 0,'0'0'396'0,"0"0"-120"16,0 0-71-16,0 0-73 16,0 0-11-16,0 0-2 15,0 0-14-15,-23 36 8 16,2 11 115-16,-8 11-14 16,0 5-65-16,5-7-47 15,11-8-54-15,7-13-40 16,6-14-8-16,23-11-33 15,10-10 12-15,12-7 20 16,5-18-57-16,-2-11-28 16,-9-6 29-16,0-10 20 15,-8-18 36-15,-4-17 1 16,-4-17 0-16,-7 8 0 16,-7 18-40-16,-5 27-29 0,-4 22 36 15,0 4 32-15,0 9 1 16,-13 12 17-16,-5 12-15 15,-9 41 5-15,-6 32 31 16,4 22 31-16,6-4 20 16,11-21 16-16,10-24-18 15,2-17-29-15,2 3-33 16,14-1-25-16,3-2-27 16,16-8-251-16,-4-9-452 15,-6-10-984-15</inkml:trace>
  <inkml:trace contextRef="#ctx0" brushRef="#br0" timeOffset="29">16766 8019 897 0,'0'0'637'16,"-12"73"-149"-16,10-22-200 15,-4 7-76-15,6-2-130 16,2-2-82-16,10-16-230 16,7-15-943-16</inkml:trace>
  <inkml:trace contextRef="#ctx0" brushRef="#br0" timeOffset="30">17064 8151 1053 0,'0'0'660'0,"0"0"-284"15,0 0-121-15,0 0-90 16,0 0-86-16,0 0-15 16,0 0 4-16,0-20 14 15,-2 20 18-15,-10 0 13 16,-7 0-28-16,-4 12-18 16,-2 8 34-16,3 5-25 15,13 8-30-15,9 3-37 0,0 6-9 16,15 1 0-16,8 0 7 15,-1-4-2-15,-9-4-4 16,-11-6-1-16,-2-9 8 16,-21-4 8-16,-8-7-16 15,-2-9-13-15,6-9-300 16,13-7-802-16</inkml:trace>
  <inkml:trace contextRef="#ctx0" brushRef="#br0" timeOffset="31">17895 7930 848 0,'0'0'662'0,"0"0"-125"16,0 0-253-16,0 0-134 16,-39 113-17-16,20-11 36 15,3 9-13-15,3-15-59 16,9-27-39-16,4-33-46 16,0-16-12-16,4-2-12 15,9-7-6-15,3-7-25 16,5-4 43-16,4-15 28 0,10-15-12 15,2-8-4-15,-2-12-11 16,0-5 8-16,-2-4-1 16,0 2 5-16,-8 7-11 15,-6 12 8-15,-11 18-4 16,-2 20 14-16,-2 16-10 16,-1 41 20-16,1 7 44 15,2-2-10-15,2-6-19 16,9-16-32-16,7-6-13 15,7-10-7-15,11-21-8 16,-1-9 15-16,9-41 10 16,-9-29 2-16,-14-22 8 15,-13 7 62-15,-14 19-5 0,0 26-26 16,-10 23-35 0,-2 2-16-16,-1 10-109 0,1 5-466 15,6 6-876-15</inkml:trace>
  <inkml:trace contextRef="#ctx0" brushRef="#br0" timeOffset="32">18718 8209 487 0,'0'0'826'0,"-19"73"-332"0,9-23-138 16,10 6-100-16,0-7-112 15,16-11-108-15,20-16-28 16,3-16 1-16,2-6 4 16,-6-27 26-16,-14-14 93 15,-11-8 84-15,-10-5-19 16,-18 2-46-16,-13 7-68 15,-9 13-46-15,7 13-37 16,21 19-55-16,8 0-465 16,4 8-618-16</inkml:trace>
  <inkml:trace contextRef="#ctx0" brushRef="#br0" timeOffset="33">19053 8163 1685 0,'0'0'631'0,"0"0"-90"16,6 100-240-16,6-38-114 15,1 5-106-15,-1-7-54 16,-2-9-20-16,-3-14-7 16,-7-17 1-16,6-17-1 15,-2-6 15-15,2-29-14 16,9-24 5-16,14-27-5 15,12-20 1-15,-2 7 4 0,-4 23-5 16,-10 27 18 0,-8 26-17-16,1 5-2 0,-3 4-1 15,7 11-156-15,-9 0-446 16,-1 10-590-16</inkml:trace>
  <inkml:trace contextRef="#ctx0" brushRef="#br0" timeOffset="34">19592 7854 1699 0,'0'0'868'16,"0"0"-513"-16,11 98-7 0,-9-17-136 16,2 19-84-16,-4-7-65 15,0-22-48-15,0-26-14 16,0-22-1-16,0-6-112 15,6-17-355-15,2 0-474 16,3-6-1049-16</inkml:trace>
  <inkml:trace contextRef="#ctx0" brushRef="#br0" timeOffset="35">19954 7957 1513 0,'0'0'657'0,"0"0"-316"15,0 0-70-15,0 0-89 16,0 0-71-16,0 0-48 16,0 0-29-16,14-4-14 15,-14 4-2-15,-8 0 4 16,-10 5 35-16,-16 7 79 15,-5 2-10-15,-15 4-22 16,1 2-28-16,-3 3-14 16,8-1-13-16,7 3-14 15,16 1-17-15,17 2-7 16,4 0-11-16,4 5 0 16,18 2 0-16,7 2-2 0,14 3 2 15,-1-3 0-15,1-1 0 16,-4-7 1-16,-6-6-1 15,-15-9 0-15,-7-5-1 16,-7-5-23-16,0-4-45 16,-9 0-144-16,-3-4-617 15,6-5-1382-15</inkml:trace>
  <inkml:trace contextRef="#ctx0" brushRef="#br0" timeOffset="36">19617 8386 64 0,'0'0'874'0,"0"0"-513"16,0 0-29-16,0 0-46 0,0 0-48 15,0 0-40 1,0 0-26-16,6-18-1 0,-6 18-34 16,0 0-32-16,0 0-17 15,0 8-15-15,0 9 35 16,0 3 8-16,0-1-30 15,0 3-35-15,0-4-15 16,0-2-16-16,0-5-5 16,0-6-14-16,0-2 6 15,0-2-1-15,0-1 0 16,0 0-6-16,0-12 0 16,0-5-230-16,0-3-633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16:55:30.61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1929 6028 870 0,'0'0'262'0,"0"0"-36"15,-11 86 14-15,11-45-17 16,0 1-40-16,0-4-28 16,0-6-42-16,0-6-17 15,-2-8-3-15,2-6-9 16,0-5 2-16,0-6 0 16,0-1 11-16,0 0 5 15,0 0 0-15,0-8-28 16,0-12-23-16,-4-8-36 15,4-12-3-15,0-20-12 16,0-23-6-16,19-21 6 0,8-6 0 16,-1 7 0-16,3 12 0 15,-4 24 0-15,-6 18 0 16,-3 16 0-16,-9 14-1 16,5 2-7-16,-4 4 7 15,5 9 0-15,1 6-17 16,5 42-12-16,5 41 29 15,14 38 1-15,3 19 9 16,2 1-8-16,1-21-1 16,-13-35-7-16,-8-25-2 15,-7-23-4-15,-8-10-84 16,3-3-47-16,-9-2-20 16,-2-10-37-16,0-8-141 0,0-6-281 15</inkml:trace>
  <inkml:trace contextRef="#ctx0" brushRef="#br0" timeOffset="1">1958 6073 992 0,'0'0'812'0,"0"0"-415"16,0 0-57-16,0 0-93 0,0 0-140 16,0 0-65-16,0 0 3 15,68 3-16-15,-25 0-8 16,11-3-21-16,31 0-34 16,-13-12-454-16,-10-5-681 0</inkml:trace>
  <inkml:trace contextRef="#ctx0" brushRef="#br0" timeOffset="2">2778 5663 618 0,'0'0'621'0,"0"0"-104"0,0 0-161 16,0 0-158-16,0 0-68 16,-2 108 66-16,2-25-30 15,0 16-44-15,0-7-42 16,0-24-46-16,0-26-22 15,0-22-12-15,0-3-16 16,0-5-59-16,0-5-163 16,0-11-291-16,0-15 9 15,0-7-705-15</inkml:trace>
  <inkml:trace contextRef="#ctx0" brushRef="#br0" timeOffset="3">2555 5630 808 0,'0'0'712'0,"0"0"-353"16,0 0-32-16,0 0-97 15,97-58-52-15,-43 50-5 16,0 2-24-16,-5 5-41 15,-1 1-45-15,-11 0-32 16,-2 1-29-16,-6 6-2 16,-8-1-22-16,1-2-198 15,-9 0-341-15,-5-2-340 0</inkml:trace>
  <inkml:trace contextRef="#ctx0" brushRef="#br0" timeOffset="4">2600 6258 965 0,'0'0'550'0,"0"0"-225"16,0 0-57-16,0 0-89 16,0 0-99-16,0 0-28 15,0 0-2-15,69 0-4 16,-34 0-10-16,4 0-5 16,0 0-7-16,1 0-6 15,-5 0-7-15,-4 0-10 16,-6-2 4-16,-7-2 1 15,-5 2-3-15,-3 2-3 16,-6 0-1-16,-4 0 0 0,0 0 1 16,0 0-10-16,8-5-124 15,-1 0-445-15,3-1-882 0</inkml:trace>
  <inkml:trace contextRef="#ctx0" brushRef="#br0" timeOffset="5">3835 5621 130 0,'0'0'1058'16,"0"0"-574"-16,0 0-231 15,0 0-39-15,0 0-78 16,0 0-39-16,0-4-42 16,0-3 2-16,0-3 8 15,0-1 11-15,0-1 4 16,0-3-11-16,-7-2-18 15,1 2-15-15,-2 1 8 16,-5 2 13-16,-3 6 12 16,-1 3-6-16,-3 3-30 15,-5 9-3-15,-8 19 3 0,2 15-8 16,-8 18 14-16,-3 19-7 16,5 19 1-16,2 4 4 15,12-17-18-15,15-20-5 16,8-26-5-16,0-7-9 15,6 3-1-15,9 0-5 16,7-1 5-16,3-8-11 16,6-9 3-16,4-6-3 15,2-8 4-15,5-4-12 16,1-2-123-16,27-28-123 16,-14 3-367-16,-8 0-275 0</inkml:trace>
  <inkml:trace contextRef="#ctx0" brushRef="#br0" timeOffset="6">4054 5990 811 0,'0'0'571'15,"0"0"-238"-15,0 0 7 16,0 0-64-16,0 0-75 16,0 0-38-16,0 0-34 15,-13-10-56-15,1 37-25 16,-1 11-9-16,-5 10-3 15,10 1 2-15,3-2-24 16,5-11-14-16,7-11-21 16,15-13-10-16,5-10 31 0,8-2 28 15,3-24-6-15,-9-11-1 16,-7-5 3-16,-9-5-4 16,-13-2 98-16,0 7 0 15,-17 4-52-15,-6 9-15 16,-3 11-51-16,1 12-19 15,2 4-73-15,11 15-233 16,5 0-665-16</inkml:trace>
  <inkml:trace contextRef="#ctx0" brushRef="#br0" timeOffset="7">4393 5832 727 0,'0'0'803'0,"0"0"-622"16,0 0 26-16,-2 96 72 15,2-43-55-15,0 7-58 16,0-2-69-16,6-8-43 15,-4-10-26-15,8-13-17 16,-8-12 6-16,4-8-17 16,-1-7 0-16,5-10 2 15,4-18 13-15,9-14 13 16,-2-13-28-16,8-6-3 16,-4 2-28-16,-3 10 13 15,-7 12 18-15,-3 17 6 16,-2 18-6-16,-1 15-15 15,5 45 15-15,-1 30 46 16,-1-1 70-16,0-13-32 0,-5-27-26 16,1-22-56-16,10-1-2 15,-1-8-224-15,0-6-692 0</inkml:trace>
  <inkml:trace contextRef="#ctx0" brushRef="#br0" timeOffset="8">5052 5874 365 0,'0'0'567'0,"0"0"-223"15,0 0 5-15,0 0-23 16,0 0-37-16,0 0-32 0,0 0-10 15,-29-25-80 1,10 25-58-16,-3 3-42 0,-3 12-31 16,-2 6 15-16,-2 5-1 15,6 2 2-15,11 0-41 16,12-1-11-16,4-4-38 16,25-4 8-16,10-1 30 15,13 0 9-15,-2-1 3 16,-7 4-11-16,-8 1 5 15,-20 5-5-15,-15 4 0 16,-9 3 23-16,-20 0 27 16,-12-3-1-16,-2-6-12 15,5-8-37-15,10-11-1 16,19-16-81-16,5-14-471 16,4-4-562-16</inkml:trace>
  <inkml:trace contextRef="#ctx0" brushRef="#br0" timeOffset="9">5416 5888 1013 0,'0'0'572'0,"0"0"-197"15,0 0-7-15,0 0-48 16,0 0-50-16,0 0-55 16,0 0-105-16,-72 30-47 15,24 40-7-15,0 1 40 16,17-3-18-16,13-13-21 15,18-19-29-15,0 0-28 16,18-5-15-16,13-13-4 16,9-10 19-16,5-8 9 15,1 0-9-15,-3-14-42 16,5-18-227-16,-11 2-479 16,-12 0-1039-16</inkml:trace>
  <inkml:trace contextRef="#ctx0" brushRef="#br0" timeOffset="10">5633 5957 1265 0,'0'0'876'15,"0"0"-332"-15,-10 92-184 16,10-42-122-16,0 0-130 16,0-2-101-16,16-7-7 15,-3-11-467-15,-1-16-675 0</inkml:trace>
  <inkml:trace contextRef="#ctx0" brushRef="#br0" timeOffset="11">5616 5720 763 0,'0'0'1493'0,"0"0"-1122"15,0 0-191-15,0 0-180 16,0 0-274-16,0 0-814 0</inkml:trace>
  <inkml:trace contextRef="#ctx0" brushRef="#br0" timeOffset="12">5823 5890 1106 0,'0'0'834'0,"0"0"-315"16,-25 110-212-16,15-51-101 16,10 2-100-16,0-8-70 15,19-10-36-15,7-17-1 16,1-16-1-16,4-10 2 16,-4-18 15-16,-6-19 3 15,-11-10 11-15,-10-7 25 16,0 0-12-16,-18 3 15 15,-9 12-54-15,6 9-3 16,-2 15-123-16,11 8-245 0,10 5-615 16</inkml:trace>
  <inkml:trace contextRef="#ctx0" brushRef="#br0" timeOffset="13">6112 5794 1303 0,'0'0'815'0,"0"0"-508"15,0 131 82-15,0-34-150 16,0-5-149-16,3-21-61 16,7-32-29-16,2-23-27 15,3-9-85-15,3-7-80 16,9-9 42-16,4-34-23 0,6-29-36 15,-1 1-39-15,-12 5 87 16,-9 14 104-16,-5 22 57 16,-8 7 80-16,2 14 145 15,-4 11-23-15,0 45-94 16,0 30 38-16,0 2-25 16,0-4-62-16,9 0-59 15,11-34-22-15,-1-7-721 0</inkml:trace>
  <inkml:trace contextRef="#ctx0" brushRef="#br0" timeOffset="14">6666 5859 340 0,'0'0'1100'0,"0"0"-730"15,0 0-86-15,0 0-62 16,0 0-21-16,0 0 2 16,0 0-45-16,-90-38-11 15,61 46-17-15,8 8-28 16,4 2-41-16,9 3-44 16,8 5-17-16,15 5-33 15,16 5 33-15,10 8 2 16,6 5 22-16,-5 1-2 15,-11-2 2-15,-19-3-6 0,-12-10 0 16,-12-10 1-16,-19-12-5 16,-11-13-14-16,7-19-71 15,11-15-306-15,11-3-639 0</inkml:trace>
  <inkml:trace contextRef="#ctx0" brushRef="#br0" timeOffset="15">6877 5812 962 0,'0'0'1238'16,"0"0"-906"-16,2 72 15 15,5 5-79-15,-3 3-99 16,-2-7-78-16,2-12-58 15,-2-27-20-15,4-5-13 16,-2-9-1-16,-2-19-12 16,5-4-4-16,3-31-50 15,6-22-78-15,9-25 8 16,15-16 3-16,1 6 7 16,-4 25 46-16,-8 29 53 15,-12 28 28-15,1 9 9 16,1 26 44-16,-5 45 81 15,-3 40 60-15,-5 0-38 0,-6-16-24 16,0-36-71 0,4-22-61-16,2-8-152 0,0-10-690 0</inkml:trace>
  <inkml:trace contextRef="#ctx0" brushRef="#br0" timeOffset="16">7375 6004 867 0,'0'0'521'16,"0"0"-202"-16,0 0 1 15,0 0-65-15,0 0-22 16,0 0-40-16,0 0-51 16,85-24-85-16,-54 3-20 15,-6-3-10-15,0-3-6 16,-7 1 3-16,-3 4-7 16,-13 3-17-16,-2 6 10 15,-6 7-9-15,-19 6 14 16,-10 14 0-16,-9 21-8 15,1 16 46-15,-2 8 50 16,11 6 24-16,18-4-53 0,14-12-43 16,4-10-31-16,23-18-20 15,22-13 11-15,7-8-141 16,31-33-137-16,-19-6-447 16,-6 0-1374-16</inkml:trace>
  <inkml:trace contextRef="#ctx0" brushRef="#br0" timeOffset="17">7884 5777 1144 0,'0'0'688'0,"0"0"-209"16,0 0-174-16,0 0-67 15,0 0-70-15,0 0-37 16,0 0-26-16,6-47-15 16,-12 46-15-16,-11 1-27 15,-3 0-12-15,-15 6-5 16,-7 12 23-16,-1 4 12 16,6 5-21-16,8-1-15 15,16 0-28-15,13-2-2 16,17-2-20-16,20 3 20 15,17-3 0-15,2 1 1 16,-1 1 0-16,-11-1 5 16,-15-1-6-16,-17-1 0 15,-12 2 6-15,-12-1-6 0,-17 0 11 16,-4-6-10-16,-2-4-1 16,6-9-26-16,14-8-121 15,11-13-459-15,4-3-525 0</inkml:trace>
  <inkml:trace contextRef="#ctx0" brushRef="#br0" timeOffset="18">8126 5772 907 0,'0'0'578'0,"0"0"-222"16,0 0-65-16,0 0-84 16,0 0-76-16,0 0-38 15,0 0-39-15,25-59 4 16,-25 58 30-16,0-1 26 16,0 2 31-16,0 0-2 15,0 0-35-15,-4 0-9 16,-15 0-17-16,0 6-34 15,-5 5 20-15,-1 4-4 0,6 0-5 16,5 0-31 0,12 2-19-16,2 2-9 0,29 5-13 15,14 5 13 1,7 7 1-16,-1 8 9 0,-3 5-9 16,-20 3 1-16,-19 3 4 15,-7-2 4-15,-27-4-4 16,-12-10 5-16,-5-12-11 15,5-25-27-15,10-2-249 16,19-15-1140-16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16:55:45.69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1991 10672 1365 0,'0'0'506'16,"0"0"-323"-16,0 0 85 15,0 108-42-15,0-27-52 16,0 16-50-16,-2-5-46 0,2-19-21 15,-5-24-21 1,5-20-9-16,0 2 5 0,-2 1-3 16,2-2-5-1,-4-9-14-15,4-8 2 0,0-6-11 16,0-3 5-16,0-4-5 16,-2 0-1-16,-2 0-48 15,2 0-78-15,-10-11-140 16,1-3-321-16,3-2-391 0</inkml:trace>
  <inkml:trace contextRef="#ctx0" brushRef="#br0" timeOffset="1">1757 10687 522 0,'0'0'775'16,"0"0"-380"-16,0 0-48 16,0 0-88-16,0 0-87 15,0 0-60-15,0 0-50 0,8-1-11 16,17 1 41-1,6 0 6-15,8-1-7 0,1 1-5 16,11 0-14-16,-5 0-15 16,8 0 3-16,-1 0-37 15,-5 6-22-15,1 0 11 16,-7 1-11-16,-5-1 1 16,-6-3-1-16,-8-3 1 15,-11 0 7-15,-4 0-8 16,-3 0 9-16,-3 0-2 15,-2 0-2-15,0 0-6 16,4 0 0-16,-4 0-22 16,0 0-143-16,0 0-210 15,0 0-472-15,0 0-919 0</inkml:trace>
  <inkml:trace contextRef="#ctx0" brushRef="#br0" timeOffset="2">2452 10652 884 0,'0'0'509'0,"0"0"-224"16,0 0-89-16,0 0-88 16,0 0 21-16,0 0 57 15,35 98-14-15,-29-34-8 16,0 18-52-16,0 20-29 16,-2-10-13-16,-4-18-11 15,3-28-11-15,-3-17 1 16,0 2-15-16,0 2 4 15,0-4-10-15,4-7-4 16,-4-8-4-16,0-6-7 0,0-5-1 16,0-3-3-16,2 0 14 15,2 0-7-15,-4-4 23 16,0-9-6-16,0-7-11 16,2-3-14-16,4-4-8 15,0-7 0-15,13-3-1 16,0-4 1-16,10-2-15 15,6-1 0-15,2 1 1 16,0 5 2-16,-2 7-3 16,0 10 4-16,-8 8 10 15,2 12-11-15,-8 1-11 16,2 21-16-16,-5 13 17 16,-1 8 22-16,-5 6 8 0,-4 3-6 15,-3-1 23-15,-5-7-14 16,0-5-11-16,0-7 7 15,0-9-6-15,0-2 4 16,0-8-5-16,0-5-6 16,0-1-75-16,0-5-49 15,-5-1-74-15,-3-10-76 16,2-10-285-16,2-3-624 0</inkml:trace>
  <inkml:trace contextRef="#ctx0" brushRef="#br0" timeOffset="3">3099 11098 553 0,'0'0'647'0,"0"0"-387"16,0 0-43-16,0 0-61 15,0 0-36-15,0 0 9 0,0 0-7 16,31 12 10 0,-15-12 12-16,3 0 0 0,-1 0-19 15,7-9-53-15,-2-2-24 16,4-6-22-16,-2-3-5 16,-1-4-21-16,-1-3 2 15,0 0 5-15,-9-1-5 16,-1 3 6-16,-9 2-7 15,-2 5-2-15,-2 4 1 16,0 2 0-16,-8 7-16 16,-9 5 16-16,-8 0-11 15,-6 21 11-15,-4 9 1 16,-4 9 0-16,6 3 20 16,6 1 6-16,10-3 6 15,9-6-18-15,2-4-3 16,6-5-2-16,0-5 17 0,6-1-8 15,7-4-2-15,5 0-5 16,3 3-3-16,4-1-2 16,2 1-6-16,-1-1 0 15,-3-1 0-15,-2-7-1 16,-1-3 0-16,-1-6-56 16,0 0-78-16,12-26-90 15,-9 1-274-15,3-2-333 0</inkml:trace>
  <inkml:trace contextRef="#ctx0" brushRef="#br0" timeOffset="4">3653 10926 990 0,'0'0'391'0,"0"0"-104"0,0 0-133 16,0 0 71-16,0 75 2 16,0-35-6-16,0 0-27 15,4 2-51-15,-4-7-48 16,2-4-29-16,2-6-33 15,2-6-18-15,-4-4-2 16,2-5-12-16,-4-4-1 16,2-4-35-16,-2-2-124 15,0 0-44-15,0 0-33 0,0-10-75 16,-2-7-366 0,-4-5-595-16</inkml:trace>
  <inkml:trace contextRef="#ctx0" brushRef="#br0" timeOffset="5">3622 10637 1179 0,'0'0'631'0,"0"0"-430"16,0 0-187-16,0 0-14 16,0 0-716-16</inkml:trace>
  <inkml:trace contextRef="#ctx0" brushRef="#br0" timeOffset="6">4076 10922 586 0,'0'0'582'0,"0"0"-310"0,0 0 26 15,0 0-68-15,0 0-85 16,0 0-36-16,0 0-11 16,4-51-24-16,-4 47 11 15,-6 1 20-15,-6 1 11 16,-5 2 11-16,-7 0-46 16,1 6-32-16,-4 7 2 15,-2 2 1-15,4 5-29 16,9 1 0-16,1 0-22 15,11 0-2-15,4-1-16 0,0 2-19 16,23 0 36 0,2 0 12-16,6 4-11 0,0 0 1 15,0-1 13-15,-7-1-15 16,-7-1 0-16,-7-4 0 16,-10-1 15-16,0-2 57 15,-20-2 47-15,-5-2-34 16,-6-2-40-16,4-7-26 15,0 1-17-15,8-4-2 16,7 0-80-16,10 0-168 16,2-4-289-16,12-2-297 15,3-3-793-15</inkml:trace>
  <inkml:trace contextRef="#ctx0" brushRef="#br0" timeOffset="7">4417 10628 1661 0,'0'0'391'15,"0"0"-200"-15,-8 90 96 16,4 6-4-16,-2 34-67 15,4 11-80-15,-2-12-49 16,4-34-50-16,-2-40-29 0,-3-22-8 16,3-9-6-16,-2-4-50 15,2-6-131-15,-4-14-273 16,2-7-375-16,2-15-719 0</inkml:trace>
  <inkml:trace contextRef="#ctx0" brushRef="#br0" timeOffset="8">4171 11022 753 0,'0'0'889'16,"0"0"-550"-16,0 0-70 15,0 0-129-15,79-20-39 16,-36 19-9-16,5 1 25 16,2 0-21-16,-9 0-33 15,-4 4-35-15,-6 2-7 16,-8 0-21-16,-5-2-1 16,-3-1-70-16,-5-3-166 15,5 0-91-15,-5-7-273 16,-2-3-581-16</inkml:trace>
  <inkml:trace contextRef="#ctx0" brushRef="#br0" timeOffset="9">4785 10939 793 0,'0'0'670'15,"-4"115"-86"-15,4-43-194 16,0-1-70-16,0-13-141 16,0-21-125-16,0-5-38 15,0-7-16-15,0-25-220 16,0-10-531-16,6-17-1011 0</inkml:trace>
  <inkml:trace contextRef="#ctx0" brushRef="#br0" timeOffset="10">4860 10680 514 0,'0'0'1175'0,"0"0"-891"16,0 0-252-16,0 0-32 16,0 0-611-16</inkml:trace>
  <inkml:trace contextRef="#ctx0" brushRef="#br0" timeOffset="11">5288 11018 1258 0,'0'0'525'15,"0"0"-248"-15,0 0-68 16,0 0-98-16,0 0-57 16,0 0-26-16,0 0-19 15,0-42 1-15,0 34 21 16,-4 2 45-16,-9 2 34 16,-5 4 23-16,-11 6-9 15,-4 19-50-15,-13 14 42 16,1 11 25-16,3 8-21 15,13 0-39-15,21-4-26 0,8-6-20 16,37-6-8-16,13-9-6 16,20-10-8-16,-2-8 4 15,-12-13-17-15,21-2-105 16,-19 0-517-16,-7-7-764 0</inkml:trace>
  <inkml:trace contextRef="#ctx0" brushRef="#br0" timeOffset="12">1958 11955 910 0,'0'0'542'0,"0"0"-266"15,0 0-128-15,0 0-43 16,-11 142 60-16,11-38 0 15,0 11-21-15,0-19-21 16,0-26-47-16,0-30-37 16,0-14-21-16,0-3-3 15,0-3 15-15,0-6 13 16,0-11-18-16,0-3 11 16,0-7 22-16,0-16-13 15,0-8-39-15,0-9-6 16,-2-7-25-16,2-7-10 15,-4-1 1-15,2 1-2 16,2 5 31-16,-4 7 5 0,0 7 0 16,4 4 0-1,0 2 1-15,0 4 0 0,0 1 1 16,0 0 4-16,0 1-6 16,0 1 6-16,4 1-6 15,2 1 0-15,4 0-8 16,3 2 7-16,1 2 0 15,3 4-9-15,3 2 9 16,7 4 2-16,-2 3-2 16,2 3 1-16,-2 0-1 15,2 0 1-15,-7 3-1 16,-1 1-5-16,0 1 6 16,-3-2-12-16,9-3-241 15,-7 0-210-15,5 0-245 0</inkml:trace>
  <inkml:trace contextRef="#ctx0" brushRef="#br0" timeOffset="13">1918 12323 879 0,'0'0'871'0,"0"0"-514"15,0 0-174-15,0 0-90 16,0 0-51-16,0 0-11 16,110 0-6-16,-65 0 12 15,-5 0-29-15,-5 0-8 16,-10 0 0-16,-3-1-93 15,-9-1-222-15,-3-1-370 16,-4-2-718-16</inkml:trace>
  <inkml:trace contextRef="#ctx0" brushRef="#br0" timeOffset="14">1995 12570 986 0,'0'0'335'0,"0"0"-100"16,0 0-38-16,0 0-37 15,0 0-15-15,0 0 1 0,0 0 29 16,31 8 15 0,0-4-41-16,6-3-45 0,8 0-60 15,-1 0-22-15,-7 1-12 16,-2-2-10-16,2 0-27 16,-6 0-274-16,-12-10-576 0</inkml:trace>
  <inkml:trace contextRef="#ctx0" brushRef="#br0" timeOffset="15">2549 12209 992 0,'0'0'776'15,"0"0"-432"-15,0 0-76 16,0 0-78-16,0 0-87 16,0 0-42-16,0 0 22 15,-2 68 16-15,10-36-26 16,8 3-16-16,-3 3-26 15,3-4-22-15,3 0-9 16,-4-4 0-16,1-5-6 0,-4-5-3 16,1-6 9-16,-1-6-1 15,-6-4 0-15,5-2-9 16,-5-2 9-16,0 0 1 16,2-6 0-16,3-9 7 15,1-9-6-15,7-10 5 16,4-7-6-16,1-3 0 15,-3 1 1-15,2 4 0 16,-7 11 2-16,-3 9 5 16,-7 6-9-16,-4 7 1 15,2 3-9-15,-4 3-112 16,0 0-237-16,0 2-631 0</inkml:trace>
  <inkml:trace contextRef="#ctx0" brushRef="#br0" timeOffset="16">3105 12254 1035 0,'0'0'340'0,"0"0"-28"15,0 0-28-15,0 0-65 0,0 0-56 16,0 0-46-16,0 0 3 16,-35 32-48-16,16 2-28 15,3 8 7-15,3 7-2 16,5-3-13-16,2-5-12 16,6-7-24-16,12-10-4 15,13-12 4-15,6-9 9 16,6-3 16-16,4-17-1 15,-3-12-9-15,-7-8-2 16,-15-5 7-16,-3-1 4 16,-13 5 28-16,-2 6 29 15,-21 8-18-15,-6 8-23 16,-2 10-40-16,4 6-67 0,-2 2-138 16,12 11-310-1,11-3-537-15</inkml:trace>
  <inkml:trace contextRef="#ctx0" brushRef="#br0" timeOffset="17">3425 11861 162 0,'0'0'1128'16,"0"0"-904"-16,-4 74 155 0,4 2-13 15,0 30-35-15,0 11-126 16,0-15-99-16,0-27-50 16,0-32-31-16,4-9-13 15,2-3-12-15,-4-3 0 16,9-5-21-16,1-23-213 15,1 0-395-15,-1-11-306 0</inkml:trace>
  <inkml:trace contextRef="#ctx0" brushRef="#br0" timeOffset="18">3657 12194 1031 0,'0'0'520'16,"0"0"-190"-16,0 96 32 16,0-39-67-16,0 1-93 15,2-2-85-15,8-8-71 16,5-13-36-16,-1-12-3 16,5-16-6-16,1-7-1 15,3-17 0-15,6-17-29 16,-2-11-65-16,-2-7-16 15,0-1 27-15,-9 5 19 16,-4 8 56-16,-1 13 8 16,-9 15 51-16,-2 12 63 15,0 11-39-15,0 22-21 0,0 14 43 16,0 8-9 0,0 0-28-16,0-4-41 0,4-6-19 15,2-14-210-15,7-15-654 0</inkml:trace>
  <inkml:trace contextRef="#ctx0" brushRef="#br0" timeOffset="19">4256 11930 1166 0,'0'0'675'0,"0"84"-107"0,0 2-104 15,0 31-190-15,8 10-60 16,-3-10-102-16,-3-28-58 16,-2-32-51-16,0-21-3 15,0-12-43-15,0-6-103 16,0-9-140-16,0-13-204 16,0-17-76-16,0-9-687 0</inkml:trace>
  <inkml:trace contextRef="#ctx0" brushRef="#br0" timeOffset="20">4058 12282 1625 0,'0'0'880'0,"0"0"-558"15,0 0-129-15,0 0-95 16,103 0-42-16,-47 0-23 15,4 0-23-15,-6 0-4 16,-11 0-6-16,-12 0-22 16,-4 0-61-16,-13 0-54 15,-1 0 20-15,-3 0 45 16,-2 0 55-16,-3-3 17 16,1 2 13-16,-6 1 14 15,2 4 23-15,-2 17 0 0,6 11 21 16,-2 5 3-1,-4 8-32-15,6-1-21 16,-4-3-12-16,3-7-9 0,1-9-20 16,-6-15-138-16,4-7-362 15,-2-3-433-15</inkml:trace>
  <inkml:trace contextRef="#ctx0" brushRef="#br0" timeOffset="21">4606 11985 1000 0,'0'0'388'0,"0"0"-388"16,0 0-544-16</inkml:trace>
  <inkml:trace contextRef="#ctx0" brushRef="#br0" timeOffset="22">4860 12210 1008 0,'0'0'524'0,"0"0"-148"15,-21 92-50-15,9-43-102 0,6 2-83 16,-1-3-77 0,7-7-37-16,2-13-26 0,21-15-1 15,8-13 7-15,4-13 0 16,2-22 1-16,-10-12 2 16,-4-7 1-16,-17 0 95 15,-6 3 81-15,-12 6 0 16,-17 12-57-16,2 12-75 15,-4 11-35-15,8 10-20 16,7 0-108-16,16 18-272 16,0 2-470-16,4-4-839 0</inkml:trace>
  <inkml:trace contextRef="#ctx0" brushRef="#br0" timeOffset="23">5186 12140 1247 0,'0'0'674'0,"5"107"-152"15,-5-39-239-15,0-1-95 16,0-10-101-16,2-21-51 16,2-2-29-16,-2-7-7 15,2-16 2-15,2-11 0 16,7-17-2-16,1-21-13 0,15-19-119 15,2-3-29 1,4-3 11-16,6 8 72 0,-7 19 78 16,3 15 63-16,-2 22 81 15,-10 56 10-15,-7 40 48 16,-5 18 23-16,-5-12-88 16,-2-29-77-16,-6-13-45 15,2-23-15-15,2-11-497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16:55:50.41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28435 10776 924 0,'0'0'596'0,"0"0"-253"15,0 0-68-15,0 0-75 0,0 0-55 16,0 0-45-16,69-70 4 16,-65 61 6-16,-4 3 1 15,0-2 16-15,-13 3-33 16,-16 2-14-16,-8 3-43 16,-10 0-20-16,-3 4-11 15,-4 11-5-15,0 5-1 16,5 3 8-16,5 3-8 15,7 2 10-15,6 0-10 16,8 0 0-16,7 0-7 16,14 0 6-16,2-1-13 15,18-2 14-15,20 1 7 16,11 0-6-16,22 6 8 16,1-3-9-16,0 6 0 15,-8-1 0-15,-22-2-12 0,-5 2-3 16,-21-5-8-16,-16-3 13 15,-6-5 10-15,-23-3 9 16,-8-4 18-16,-6-6 18 16,-1-2 11-16,-1-6-12 15,12 0-26-15,4 0-9 16,12 0-9-16,11 0-48 16,6 0-208-16,17 0-409 15,-1 0-602-15</inkml:trace>
  <inkml:trace contextRef="#ctx0" brushRef="#br0" timeOffset="1">28783 11123 811 0,'0'0'536'16,"0"0"-158"-16,4 81 108 15,-4 4-156-15,-4 37-38 16,-9 16-69-16,5-5-84 16,-4-33-77-16,5-41-43 15,1-24-19-15,2-10 0 16,2-5-11-16,-2-8-53 15,4-12-270-15,4-12-314 16,8-12-669-16</inkml:trace>
  <inkml:trace contextRef="#ctx0" brushRef="#br0" timeOffset="2">28770 11281 1151 0,'0'0'617'0,"0"0"-133"16,0 0-237-16,0 0-60 16,-2-83-41-16,17 66-50 15,7 0-53-15,7 3-28 16,4 5-9-16,7 1-6 16,-3 7 0-16,0 1 0 15,-6 7-7-15,-2 11 5 16,-8 6-10-16,-5 5 12 0,-5 0-9 15,-11 2 9 1,-5-2 5-16,-17 0 4 0,-11-6 45 16,-11-5 56-16,-8-7 10 15,3-6-42-15,5-5-32 16,7 0-29-16,15 0-17 16,11-4-7-16,11-1-126 15,0 0-222-15,23 0-572 16,0 1-819-16</inkml:trace>
  <inkml:trace contextRef="#ctx0" brushRef="#br0" timeOffset="3">29266 11176 920 0,'0'0'397'0,"0"0"-75"16,0 0-41-16,0 0-66 15,0 0-36-15,0 0-47 16,0 0-18-16,56 18-42 16,-33-18-24-16,6 0-25 15,-2-2-8-15,4-9-7 16,-2-1-2-16,-5-4 0 16,1-2-6-16,-2-3 6 15,-7 0 0-15,-1-2-6 16,-5 4 1-16,-8 3-1 15,-2 3 1-15,0 6 8 0,-14 6 0 16,-15 1 1 0,-12 10 16-16,-5 13 49 0,-8 11 46 15,3 3 19-15,11 3-38 16,9-1-49-16,11-3-31 16,11-4-21-16,5-5 0 15,4-7 2-15,4-3-1 16,13-2-2-16,2-5 1 15,5-3-1-15,3-4 0 16,6-3-36-16,19-8-169 16,-6-9-353-16,-3-4-506 0</inkml:trace>
  <inkml:trace contextRef="#ctx0" brushRef="#br0" timeOffset="4">29878 11057 340 0,'0'0'816'15,"0"0"-444"-15,0 0-67 16,0 0-31-16,0 0-75 0,0 0-16 15,0 0 1 1,29-55-18-16,-29 55-30 0,-14 0-39 16,-7 6-24-16,-10 14-8 15,-4 5 8-15,-2 6-3 16,1 4-1-16,5 0-27 16,9 1-13-16,9-4-28 15,7-4 11-15,6-3-12 16,0-4 0-16,17-3 1 15,1-4-1-15,5-4 5 16,2-2-5-16,2-8-9 16,2 0-122-16,20-11-191 15,-5-7-426-15,-5-3-538 0</inkml:trace>
  <inkml:trace contextRef="#ctx0" brushRef="#br0" timeOffset="5">30056 11073 1185 0,'0'0'634'0,"0"0"-270"16,0 0-181-16,0 0-88 16,0 0 109-16,-2 108-31 15,-4-60-22-15,2 1-75 16,1-6-43-16,-1-5-33 16,4-11-15-16,0-9-227 15,0-13-583-15</inkml:trace>
  <inkml:trace contextRef="#ctx0" brushRef="#br0" timeOffset="6">30194 10762 1126 0,'0'0'923'16,"0"0"-578"-16,0 0-139 15,0 0-206-15,0 0-165 16,0 0-808-16</inkml:trace>
  <inkml:trace contextRef="#ctx0" brushRef="#br0" timeOffset="7">30536 11007 111 0,'0'0'813'16,"0"0"-509"-16,0 0-43 15,0 0-47-15,0 0-62 16,0 0-28-16,0 0 23 16,10-49 11-16,-10 46-1 15,0 2-25-15,-19 1-54 16,-6 4-38-16,-4 17 18 15,-6 8 33-15,-2 10 2 16,4 5-23-16,4 0-15 16,6 0-5-16,9-6-29 0,4-5-21 15,10-7 3 1,0-8-1-16,0-5-2 0,16-9 1 16,3-4 0-16,6 0-1 15,3-7-15-15,3-11-74 16,0-6-42-16,5-6-3 15,-3-4 21-15,-4-2 29 16,0 2 22-16,-15 4 41 16,3 8 21-16,-15 13 16 15,-2 9 80-15,0 7-46 16,-9 20 14-16,-3 7 26 16,0 4-1-16,5-1-33 15,7-4-34-15,0-7-22 16,13-9-29-16,7-7-253 15,-1-10-509-15</inkml:trace>
  <inkml:trace contextRef="#ctx0" brushRef="#br0" timeOffset="8">30982 10678 1367 0,'0'0'713'0,"0"0"-364"16,0 0-120-16,-6 90 83 16,-7-7-41-16,1 27-66 15,0 9-64-15,-1-20-57 16,3-28-51-16,4-28-33 0,2-11-8 16,-5 8-106-16,3-8-467 15,2-8-807-15</inkml:trace>
  <inkml:trace contextRef="#ctx0" brushRef="#br0" timeOffset="9">28400 12042 477 0,'0'0'413'15,"0"0"-121"-15,0 0-54 0,0 0-23 16,0 0-18-16,39-73-39 16,-36 56-13-16,1 0-9 15,-4 1-7-15,0 2 6 16,0 5 19-16,-13 3-23 16,-9 6-21-16,-10 1-23 15,-9 23 9-15,-13 16 3 16,-8 21-8-16,-6 23-3 15,10-2-31-15,15-9-19 16,20-11-18-16,21-18-19 16,2 3-2-16,0-1 0 15,15-9-8-15,13-7 8 16,10-10-8-16,9-5-6 0,9-11-72 16,21-4-121-1,20-31-286-15,-10-1-273 0,-15-5-548 0</inkml:trace>
  <inkml:trace contextRef="#ctx0" brushRef="#br0" timeOffset="10">28706 12226 1175 0,'0'0'660'0,"0"0"-184"15,0 0-174-15,0 0-168 16,0 0-51-16,2 76 91 16,-4-23-53-16,-6 4-24 15,6-2-46-15,-2-7-28 16,2-12-15-16,2-13-7 15,0-13 4-15,0-10-4 16,0-8 44-16,2-21-30 16,14-11-7-16,7-10-8 0,8-4-2 15,6-1 2 1,7 4 1-16,3 9-1 0,-4 11 1 16,-7 11 1-16,-7 10-2 15,-11 10-28-15,-10 13-267 16,-1 4-639-16</inkml:trace>
  <inkml:trace contextRef="#ctx0" brushRef="#br0" timeOffset="11">29163 12382 933 0,'0'0'504'16,"0"0"-175"-16,0 0-29 15,0 0-67-15,0 0-89 16,0 0-21-16,0 0-38 16,29 20-35-16,-2-20-24 15,2-1-16-15,2-12-2 16,0-4-7-16,-2-4 7 15,-5-3-7-15,-1-2-1 16,-8-2 0-16,-5 4 8 16,-10 6-8-16,0 6 0 0,-17 12-1 15,-14 6 1-15,-10 23 2 16,-9 12 53-16,1 12 69 16,8 2-12-16,5-2-13 15,22-6-54-15,10-10-27 16,4-10-18-16,25-11-6 15,32-16-59-15,-3-8-256 16,-4-10-692-16</inkml:trace>
  <inkml:trace contextRef="#ctx0" brushRef="#br0" timeOffset="12">29698 12279 955 0,'0'0'262'0,"0"0"-106"0,0 0-64 16,0 0 2-16,0 0 55 15,0 0 36-15,0 0 10 16,48-76-24-16,-42 64-21 16,-2 0-13-16,2 2-12 15,-6 2-27-15,0 1-19 16,0 4-1-16,0 3-26 15,-18 0-13-15,-11 14-22 16,-8 14 26-16,-5 9 45 16,-1 8 16-16,6 3-34 0,12 1-30 15,4-5-20 1,9-6-19-16,10-8 1 0,2-12-2 16,8-9 0-16,15-9-1 15,6-2 0-15,10-17-48 16,2-9-54-16,-3-4-36 15,-1-4-15-15,-4 3 6 16,-8 4 75-16,-11 9 71 16,-8 13 2-16,-6 7 85 15,0 18-59-15,-6 19 39 16,-6 8 3-16,5 1-29 16,7-5-39-16,5-11 0 15,13-15-326-15,7-13-808 0</inkml:trace>
  <inkml:trace contextRef="#ctx0" brushRef="#br0" timeOffset="13">30153 12009 208 0,'0'0'1616'0,"0"0"-960"15,0 0-379-15,0 0-153 16,0 0 79-16,-37 121 2 15,12-41-60-15,2-3-38 16,5-5-49-16,3-14-49 16,5-14-9-16,-2 0-15 15,5-5-117-15,7-16-321 16,0-13-370-16,0-10-840 0</inkml:trace>
  <inkml:trace contextRef="#ctx0" brushRef="#br0" timeOffset="14">29897 12253 1380 0,'0'0'611'0,"0"0"-336"15,0 0-60-15,101-16-57 16,-55 7-34-16,5 2-33 15,-7 0-33-15,-11 2-27 0,-4 0-19 16,-11 2-4-16,1 1 0 16,-7 0-8-16,1-1 0 15,-3 2 1-15,0-1-1 16,-3 1-1-16,-5 1 0 16,2 0-6-16,-4 4-5 15,0 18 9-15,0 9 3 16,-4 11 33-16,-9 9 36 15,1 3-14-15,1 0-14 16,3-5-22-16,4-13-19 16,4-12 0-16,0-15-81 15,0-16-199-15,12-16-436 16,3-5-1161-16</inkml:trace>
  <inkml:trace contextRef="#ctx0" brushRef="#br0" timeOffset="15">30486 12090 798 0,'0'0'1068'16,"0"0"-741"-16,0 0-256 15,0 0-71-15,0 0-597 16,0 0-968-16</inkml:trace>
  <inkml:trace contextRef="#ctx0" brushRef="#br0" timeOffset="16">30552 12232 1169 0,'0'0'561'16,"0"0"-203"-16,0 0-39 15,0 0-91-15,-48 107-95 16,42-69-63-16,4-3-52 15,2-3-8-15,13-9-8 16,11-13-1-16,12-10 14 16,-3-7-8-16,2-20 8 15,-6-10-2-15,-15-5 49 16,-3-2 72-16,-11 1 21 16,-11 7-51-16,-14 7-62 0,-4 13-42 15,5 11-25-15,-1 5-165 16,10 18-166-16,5 3-433 15,8 0-680-15</inkml:trace>
  <inkml:trace contextRef="#ctx0" brushRef="#br0" timeOffset="17">30819 12117 1307 0,'0'0'876'0,"0"0"-548"0,0 0-158 16,0 0-15-16,4 110-38 16,-15-59-29-16,-1 1-43 15,2-5-32-15,4-12-13 16,-1-8-7-16,7-15 7 16,0-12 0-16,13-3 25 15,12-20-25-15,8-14-52 16,4-5-77-16,4-7 29 15,3 3 51-15,-1 7 36 16,-6 14 13-16,-8 21 67 16,-14 22 22-16,-11 47 15 15,-4 31 81-15,-11-3-20 16,-1-15-44-16,4-29-70 16,2-23-51-16,1-7-37 15,3-10-626-15,2-3-1633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16:56:24.15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25936 6666 720 0,'0'0'489'0,"0"0"-178"15,0 0-7-15,-29 72-26 16,23-51-80-16,4-3-37 16,-2-4-27-16,2-3-31 0,2-7-30 15,0-1 6 1,0-3 5-16,0 0 27 0,0-6 1 15,2-14 9-15,8-12-80 16,3-12-21-16,9-20-18 16,9-16-1-16,0 3 6 15,0 8-7-15,-2 9 1 16,-8 14 0-16,4 0 8 16,2-1-8-16,-9 14 14 15,-3 10 2-15,-3 16-7 16,5 15-2-16,1 51-8 15,13 46 24-15,4 27 11 16,3 7-5-16,-1-14-15 16,-8-37-3-16,-11-24-5 15,-5-25-7-15,-7-12-80 16,-2-6-113-16,-4-5-68 16,0-16-209-16,-6-3-186 0,-4-16-683 15</inkml:trace>
  <inkml:trace contextRef="#ctx0" brushRef="#br0" timeOffset="1">26017 6645 1348 0,'0'0'872'0,"0"0"-348"15,0 0-310-15,0 0-54 0,0 0-1 16,107-37-43-16,-65 33-56 16,-3 4-40-16,6 0-20 15,11 0-18-15,-6 2-315 16,-9-2-700-16</inkml:trace>
  <inkml:trace contextRef="#ctx0" brushRef="#br0" timeOffset="2">26821 6286 821 0,'0'0'1124'0,"0"0"-577"16,0 0-239-16,0 0-60 15,0 0-8-15,0 121-52 16,6-60-80-16,-4 6-51 16,2-3-36-16,-4-14-19 15,2-4 11-15,2-12-13 16,-4-12-38-16,3-13-107 16,-3-9-201-16,0-11-173 15,0-13-233-15,0-4-628 0</inkml:trace>
  <inkml:trace contextRef="#ctx0" brushRef="#br0" timeOffset="3">26627 6286 948 0,'0'0'931'0,"0"0"-351"15,0 0-199-15,0 0-94 16,0 0-153-16,0 0-52 15,80-36 6-15,-30 33-14 16,4 1-4-16,3 2-16 16,-7 0-21-16,-7 0-27 15,-12 7-5-15,-6-2-1 16,-8-1-11-16,-5-1-65 16,-6-2-157-16,-6 2-350 0,0-3-210 15,0 0-645-15</inkml:trace>
  <inkml:trace contextRef="#ctx0" brushRef="#br0" timeOffset="4">26542 6757 426 0,'0'0'412'0,"0"0"-55"16,0 0-86-16,0 0 33 15,0 0 36-15,0 0-49 16,0 0-16-16,41 9 0 15,-2-9-58-15,19 0-66 16,0 0-42-16,6 0-44 16,-4 0-44-16,-8 0-2 15,-11 1-19-15,-10-1 1 16,-8 0 0-16,-11 0 5 16,-5 0-5-16,-7 0 5 0,0 0-4 15,0 0-1-15,0 0 3 16,0 0-3-16,0 0-2 15,0 0-4-15,0 1-19 16,0-1-87-16,-11 0-165 16,3 0-382-16,2 0-701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16:56:24.15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28049 6122 101 0,'0'0'217'16,"0"0"88"-16,0 0 3 15,0 0 3-15,0 0-9 16,0 0 20-16,-15-47-18 15,15 52-82-15,0 36-104 16,-4 33 82-16,2 33 10 16,-2 15-27-16,-2-1-72 15,4-30-47-15,-2-32-38 16,4-21-11-16,0-17-8 16,0-1-5-16,0-5-1 15,-3-8 18-15,3-7 22 16,-4-8 16-16,2-21-32 0,-2-12-25 15,4-9-71-15,0-6-78 16,0-2-31-16,0-1-13 16,0 2 2-16,0 3 64 15,0 4 31-15,4 5 51 16,-2 4 37-16,2 2 8 16,3 3 7-16,-5 2 32 15,2 4 47-15,-2 1 39 16,2 5 26-16,-2 3-15 15,2 6-15-15,-2 0-10 16,2 7-18-16,-1 2-17 16,1 5-18-16,2 1-20 0,0 3-17 15,6 20 3 1,7 11 12-16,0 13 7 0,6 11-7 16,1 4-1-16,5 2-14 15,0-4-6-15,5-4-14 16,-5-9 0-16,0-8-1 15,0-13-1-15,-9-9 1 16,-1-10 0-16,-2-7 0 16,3-2 5-16,1-20-4 15,-2-8 9-15,8-9-10 16,0-8-9-16,2-6 3 16,-5-6-9-16,3-5 4 0,-6 2 5 15,-2 2-1 1,-5 6 5-16,-3 11 2 0,-7 11 0 15,0 11 12-15,-2 14-12 16,-4 7-6-16,2 40 6 16,3 52-17-16,-3 42 17 15,4 23 6-15,4-2 14 16,3-25-11-16,-1-43-8 16,-4-29-1-16,-2-27-5 15,-1-17-29-15,-3-14-124 16,-2 0-225-16,4-13-583 0</inkml:trace>
  <inkml:trace contextRef="#ctx0" brushRef="#br0" timeOffset="1">29279 6489 674 0,'0'0'763'15,"0"0"-280"-15,0 0-178 16,0 0-88-16,0 0-81 16,0 0-49-16,-7-86-37 0,7 64-32 15,-2-1 11-15,-4 3 9 16,-4 0 48-16,-3 11 21 16,-5 7-4-16,-5 2-19 15,-8 21-4-15,-10 26 5 16,-3 24-18-16,7 1 4 15,14-6-25-15,15-11-8 16,8-17-20-16,6-1-17 16,13-5 5-16,6-12-6 15,6-16-1-15,6-4-8 16,2-11-64-16,11-23-161 16,-9 3-354-16,-8 3-481 0</inkml:trace>
  <inkml:trace contextRef="#ctx0" brushRef="#br0" timeOffset="2">29335 6485 55 0,'0'0'254'0,"0"0"0"16,0 0-69-16,0 0-27 15,0 0-22-15,0 0-13 16,0 0-16-16,-7-17 9 16,5 16-1-16,2 1 19 15,0 0 10-15,0 0 19 0,0 0 27 16,-4 0-18 0,4 12-42-16,-2 11 28 0,2 7 19 15,0 3-29-15,0 4-36 16,0-3-34-16,0-3-33 15,6-4-24-15,0-7-11 16,3-6-10-16,-1-6-7 16,-2-8-165-16,2 0-191 15,-1-11-444-15</inkml:trace>
  <inkml:trace contextRef="#ctx0" brushRef="#br0" timeOffset="3">29684 6426 811 0,'0'0'412'16,"0"0"-11"-16,0 0-103 0,0 0-66 16,0 0-63-16,0 0-32 15,8-73-11-15,-8 60-8 16,0 3-11-16,0 1-7 15,0 3 10-15,-6 2-7 16,-6 4-24-16,-7 0-14 16,-6 16-19-16,-10 15 6 15,-4 21 25-15,6 4-8 16,6 7-27-16,14 2-11 16,13-12-16-16,2 3-14 15,23-12 1-15,10-11-2 16,3-11 1-16,7-14 0 15,-6-8-1-15,5-10-47 0,-5-18-141 16,6-31-267-16,-9 3-291 16,-7 3-643-16</inkml:trace>
  <inkml:trace contextRef="#ctx0" brushRef="#br0" timeOffset="4">29938 6050 1107 0,'0'0'585'16,"0"0"-69"-16,0 0-144 15,0 0-100-15,0 0-142 16,-31 100-3-16,17 17 36 16,1 12-4-16,7-3-54 15,4-30-36-15,2-33-38 16,0-21-19-16,0-14-10 16,0-7-1-16,8-7 0 15,3-12-1-15,5-8-2 0,9-40-34 16,6-29-48-16,-4-2-12 15,2 5-7-15,-7 12 13 16,-3 23 59-16,-4 8 19 16,1 15 12-16,1 23 1 15,-9 48 65-15,4 30 14 16,-1 0 16-16,-5-11-22 16,0-28-34-16,0-20-25 15,2-4-15-15,3-9-70 16,1-8-151-16,7-23-240 15,-7-14-233-15,7-5-541 0</inkml:trace>
  <inkml:trace contextRef="#ctx0" brushRef="#br0" timeOffset="5">30426 6357 806 0,'0'0'1219'0,"0"103"-541"0,0-7-222 16,4 0-221-16,-2-19-97 15,2-27-79-15,-2-22-59 16,2-7-38-16,-4-6-339 16,7-10-755-16</inkml:trace>
  <inkml:trace contextRef="#ctx0" brushRef="#br0" timeOffset="6">30509 6152 2034 0,'0'0'730'0,"0"0"-473"16,0 0-186-16,0 0-71 16,0 0-604-16,0 0-1276 0</inkml:trace>
  <inkml:trace contextRef="#ctx0" brushRef="#br0" timeOffset="7">30717 6446 1416 0,'0'0'893'0,"0"77"-350"15,0-29-326-15,0 3-93 0,0-9-73 16,0-9-31-16,0-13-14 16,0-12 1-16,0-8-6 15,7-10 16-15,3-17-17 16,9-15-5-16,5-20-22 15,5 1-10-15,2 1 8 16,-2 6 29-16,-4 24 1 16,-4 14 87-16,-1 16 42 15,-7 37-49-15,-7 34-13 16,0 4-20-16,-6-7-29 16,0-5-19-16,2-27-267 15,2-13-811-15</inkml:trace>
  <inkml:trace contextRef="#ctx0" brushRef="#br0" timeOffset="8">31207 6502 149 0,'0'0'644'0,"0"0"-326"16,0 0-30-16,0 0 16 16,0 0-20-16,0 0-37 15,0 0-41-15,-8 16-41 16,8-12-37-16,6 0-10 15,9-2-13-15,7-2-20 0,5 0-34 16,8-10-24-16,3-5-5 16,1-7-20-16,-8-3 7 15,-4-5-8-15,-9 0-1 16,-7 2-3-16,-11 7 2 16,0 8 1-16,-23 13 1 15,-10 6 20-15,-19 39 30 16,7 9 70-16,-1 7-4 15,19 6-30-15,23-16-36 16,4 2-27-16,29-14-13 16,15-16-11-16,40-23-29 15,-11-13-206-15,-7-14-575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16:56:47.066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Group>
    <inkml:annotationXML>
      <emma:emma xmlns:emma="http://www.w3.org/2003/04/emma" version="1.0">
        <emma:interpretation id="{39DDD1C5-2A29-446E-A969-EAC2253E307B}" emma:medium="tactile" emma:mode="ink">
          <msink:context xmlns:msink="http://schemas.microsoft.com/ink/2010/main" type="inkDrawing"/>
        </emma:interpretation>
      </emma:emma>
    </inkml:annotationXML>
    <inkml:trace contextRef="#ctx0" brushRef="#br0">2104 8088 170 0,'0'0'943'16,"0"0"-562"-16,0 0-21 15,0 0-35-15,0 0-47 16,0 0-79-16,2-16-85 0,-2 84-47 16,0 42 99-16,0 19 1 15,-2-4-57-15,-2-32-46 16,2-40-43-16,2-25-15 15,0-14-6-15,0-3-2 16,0-4 2-16,0-6-23 16,0-1-60-16,0-32-188 15,0 2-320-15,0-2-386 0</inkml:trace>
    <inkml:trace contextRef="#ctx0" brushRef="#br0" timeOffset="1">1867 8153 970 0,'0'0'734'0,"0"0"-236"16,0 0-163-16,0 0-94 15,0 0-110-15,0 0-51 16,146-90-10 0,-61 58 26-16,0 3-21 0,-17 11-20 0,-20 11-32 15,-5 1-19-15,-6 2-4 16,-10 4-9-16,-14 0-12 15,-7 0-66-15,-6 14-151 32,0 1-265-32,-6-2-403 0</inkml:trace>
    <inkml:trace contextRef="#ctx0" brushRef="#br0" timeOffset="2">1862 8726 998 0,'0'0'589'16,"0"0"-244"-16,0 0-55 15,0 0-60 1,0 0 38-16,96-15-5 16,-41-1-64-16,7 2-72 15,-2 3-66-15,-4 5-35 16,-10 6-25-16,-13 0-1 15,-11 0-17-15,-3 7-5 16,-9 1-144-16,-8-2-190 16,3-4-520-16</inkml:trace>
    <inkml:trace contextRef="#ctx0" brushRef="#br0" timeOffset="3">2755 8438 235 0,'0'0'777'0,"0"0"-425"16,0 0-48-16,0 0-13 16,0 0-72-16,0 0-58 15,0 0-71-15,0-21-21 16,0 8 6-16,0-2 7 15,-8-2-10-15,-4-1 7 16,-1 6-7-16,-5 1 28 16,-1 5 6-16,-4 6-19 15,-5 13-29-15,-10 32-8 16,-9 29-14-16,7 2-11 31,7-5-9-31,19-11-11 0,10-25-5 16,4-4-20-16,6-10-14 15,19-19-60-15,8-10-37 16,4-27-39-16,7-17-96 16,5-36-118-16,-8 11-190 15,-10 5-155-15</inkml:trace>
    <inkml:trace contextRef="#ctx0" brushRef="#br0" timeOffset="4">2770 7998 426 0,'0'0'632'16,"0"0"-128"-16,0 0 32 0,0 0-339 0,0 0-62 15,-66 127 82-15,49-13 58 16,9 6-66-16,4-20-86 16,4-33-82-16,4-33-32 15,4-12-9-15,9-1-68 16,10-10-276-16,-5-3-396 16,1-8-533-16</inkml:trace>
    <inkml:trace contextRef="#ctx0" brushRef="#br0" timeOffset="5">2923 8582 620 0,'0'0'372'0,"0"0"-64"15,0 0-22 1,0 0-60-16,0 0-59 0,0 0-23 16,0 0-17-16,35-3-6 15,-16-8-36-15,1-4-36 16,3-4-18-16,-4-4-12 15,3 0-5-15,-9-4-13 16,-1 1 10-16,-10 2-11 16,-2 3 6-16,0 7 3 15,-2 9-3-15,-16 5 42 16,-9 6-17-16,-4 24 11 16,0 11-3-16,0 8 35 15,8 4 16-15,15-6-8 0,8-7-51 16,0-8-31-1,18-9-41-15,13-13-28 0,4-10-61 0,25-7-118 16,-14-14-265-16,-5 0-558 0</inkml:trace>
    <inkml:trace contextRef="#ctx0" brushRef="#br0" timeOffset="6">3392 8442 576 0,'0'0'379'16,"0"0"-100"-1,0 0-30-15,0 0-74 0,0 0-26 16,0 0-16-16,0 0-7 15,-49-68-25-15,36 68 0 16,-3 8-47 0,-5 18 12-16,-4 14 15 0,-4 9 44 15,4 5 5-15,7-1-35 16,7-6-29-16,5-10-55 16,6-12-11-16,4-13-34 15,11-12-18-15,8-4 19 16,6-25 26-16,2-12-93 15,-5-7-144-15,3 1-18 16,-10 1 77-16,-7 12 18 16,-8 12 149-16,-4 17 18 15,0 7 126-15,-6 28-10 16,-6 11 19-16,2 11 29 0,7 1-32 16,3-5-57-16,0-10-75 15,21-16-51-15,2-12-412 16,-5-10-420-16</inkml:trace>
    <inkml:trace contextRef="#ctx0" brushRef="#br0" timeOffset="7">3572 8408 778 0,'0'0'334'0,"0"0"-162"0,0 0-5 16,0 0-45-16,0 0-41 16,0 0-5-16,0 0 12 15,14-31 1-15,-14 30 8 16,0 0-3-16,0 0 0 16,0 1 3-16,0-2 7 15,0 2 4-15,0 0 1 16,0 0-12-16,-2 0-9 0,-2 0-4 15,-2-1-4-15,4 1-35 16,-4-2-10-16,6 2 12 16,-4-1-17-16,2 1 2 15,-5 0-7-15,7 0 11 16,-4 0-27-16,-2 0 11 16,4 0-13-16,-2 0-6 15,-2 0 0-15,-1 1 10 16,1 5-10-16,0 2 0 15,0-1 10-15,0 3-4 16,-5 0 10-16,3 1-1 16,-2 2 2-16,1 0-3 15,5-3-6-15,4 0-9 16,0-2-5-16,0 0-9 16,13-1-12-16,9 3 17 0,7 0 9 15,2 0 7-15,7 0-1 16,-3 3-5-16,-15 0-1 15,-1 2 0-15,-9 3 8 16,-10 3 3 0,-4 3 12-16,-14 2 25 0,-7-3 7 0,-2-4-32 0,0-6-23 31,0-13-68-31,11 0-389 16,7-3-860-16</inkml:trace>
    <inkml:trace contextRef="#ctx0" brushRef="#br0" timeOffset="8">4405 8421 842 0,'0'0'346'15,"0"0"-94"-15,0 0-47 16,0 0-62-16,0 0-68 0,-27-72-1 15,21 65 21-15,-4 0 36 16,-3 7-11-16,1 0 4 16,-7 18-54-16,-10 28-15 15,-2 24 36-15,0 22 45 16,2-4-32-16,17-21-16 16,10-26-52-16,2-20-24 15,0-5-12-15,6-9-31 16,9-7-59-16,9-12 48 15,5-23 33-15,2-15-3 16,0-5-46-16,-2-5-19 16,-6 7 2-16,-9 10 23 15,-3 17 39-15,-9 16 12 0,-2 10-17 16,4 28 6-16,-4 17 12 16,2 7 21-16,2 2-21 15,11-3-44-15,-1-17-508 16,1-16-404-16</inkml:trace>
    <inkml:trace contextRef="#ctx0" brushRef="#br0" timeOffset="9">4591 8132 939 0,'0'0'873'15,"0"0"-658"-15,2 107-21 16,8 5 94-16,-3 14-51 15,-1-1-55-15,-2-34-64 0,-2-37-49 16,-2-22-41-16,4-14-8 16,-2-8-20-16,2-7 0 15,3-3-16-15,7-36-40 16,3-11-57-16,7-10-111 16,7-7-40-16,5 14 68 15,-3 4 78-15,2 19 87 16,-4 21 25-1,-8 10 6 1,-11 26 89-16,-6 15 99 0,-6 5 49 16,-12 2 19-16,-13-2-45 0,-6-8-50 15,0-10-76-15,-4-12-49 16,6-14-23-16,8-6-13 16,5-11-104-16,16-25-191 15,2 5-371-15,14 2-379 0</inkml:trace>
    <inkml:trace contextRef="#ctx0" brushRef="#br0" timeOffset="10">5054 8513 1147 0,'0'0'642'0,"0"0"-378"15,0 0 21-15,-8 94-26 16,8-45-109-16,0-3-48 0,6-6-63 16,6-13-39-1,11-18-20-15,4-9 7 0,-2-22 13 0,0-16 2 16,-11-10-1-16,-12-2 11 15,-2 5 5-15,-12 7 0 16,-13 12 9-16,-4 12-26 0,8 10-15 16,9 4-227-1,8 11-457-15,4 1-1009 0</inkml:trace>
    <inkml:trace contextRef="#ctx0" brushRef="#br0" timeOffset="11">5300 8462 1069 0,'0'0'650'0,"0"0"-177"0,0 117-138 16,8-57-98-16,3-3-122 15,1-8-76-15,1-13-39 16,5-19-6-16,5-17 4 15,8-23 2-15,-4-19-64 16,2-15-94-16,-5-7 1 16,-7 5 117-16,-3-4 40 15,-3 11 1-15,-5 13 36 16,-2 19 20 0,-4 20 26-16,0 24-59 15,0 42 21-15,0 5-6 0,0-4-8 0,6-7-24 16,3-19-7-16,3-7-329 15,-2-12-644-15</inkml:trace>
    <inkml:trace contextRef="#ctx0" brushRef="#br0" timeOffset="12">5761 8174 1694 0,'0'0'680'15,"2"118"-225"-15,11-14-171 16,-1 11-55-16,-2-19-98 16,-4-29-71-16,-3-33-59 15,1-13-1-15,-4-7-127 16,0-14-219-16,0 0-378 16,0-17-534-16</inkml:trace>
    <inkml:trace contextRef="#ctx0" brushRef="#br0" timeOffset="13">5647 8511 1980 0,'0'0'800'0,"0"0"-496"0,0 0-90 15,83 0-94-15,-31 0-83 16,6-5-37-16,22-18-132 16,-12 4-646-16,-10-1-1455 0</inkml:trace>
    <inkml:trace contextRef="#ctx0" brushRef="#br0" timeOffset="14">6685 8431 867 0,'0'0'381'16,"0"0"-17"-16,0 116-37 15,0-60-80-15,0-1-75 16,0-5-67-16,0-9-64 16,4-11-3-16,-4-8-19 15,2-9-3-15,2-9-1 16,-4-4 6-16,2 0 1 0,-2-1 42 15,0-12-14-15,0-7-34 16,0-7-15-16,5-8 0 31,1-6 0-31,0-8-1 0,6-7-8 16,-3 0-8-16,5 4-8 0,-6 8-9 16,5 16 32-1,-7 18 1-15,4 10-11 0,-3 39 11 0,7 29 12 31,-2 3 52-31,-1-3 3 0,-1-11-5 0,-2-17-18 16,-1-2-14 0,3-7-21-1,-4-15-9-15,0-16-12 0,3-6-2 16,1-27 8-16,4-12-46 16,7-11-60-16,-6-5 17 15,3 4 38-15,-1 8 32 16,-5 14 25-16,-4 20 1 15,3 15 0-15,1 31 18 16,0 35 67-16,1 4 22 16,-3-2-19-16,-2-11-26 15,-1-19-46-15,-1-3-17 16,4-8-44-16,-2-27-269 16,7 0-505-16,-7-20-79 0</inkml:trace>
    <inkml:trace contextRef="#ctx0" brushRef="#br0" timeOffset="15">7212 8471 113 0,'0'0'1724'16,"0"87"-1065"-16,0-29-195 16,0 5-226-16,0-7-140 15,0-14-89-15,0-18-9 16,4-24-346-16,3-16-610 15,-5-13-574-15</inkml:trace>
    <inkml:trace contextRef="#ctx0" brushRef="#br0" timeOffset="16">7171 8184 1408 0,'0'0'256'15,"0"0"-234"-15,0 0-22 16,0 0-772-16</inkml:trace>
    <inkml:trace contextRef="#ctx0" brushRef="#br0" timeOffset="17">7400 8497 960 0,'0'0'961'15,"0"85"-454"-15,0-34-220 16,0 3-81-16,4-11-115 16,3-13-48-16,-5-15-25 15,-2-15-10-15,6-1 11 16,0-28 32-16,4-13-51 16,9-11-1-16,0-8-65 15,3 0-16-15,-1 7 50 0,4 14 32 16,-2 21 10-16,-7 19 16 15,3 43 27 1,-7 37 48-16,-4 6-14 16,-3-7-26-16,-3-13-53 15,8-28-8-15,-2-10-452 16,3-13-770-16</inkml:trace>
    <inkml:trace contextRef="#ctx0" brushRef="#br0" timeOffset="18">7911 8499 1023 0,'0'0'318'0,"0"0"-78"15,0 0-84-15,0 0-20 16,0 0 16-16,0 0 16 15,0 0 9-15,-56-55 5 16,37 79-51-16,1 28-14 16,-1 30 15-16,3-1-5 15,10-7-36-15,6-14-28 16,0-30-63 0,10-7 0-1,8-13-49-15,3-15 17 0,6-41-40 0,4-33-4 16,0-27-15-1,-6-16 42-15,-7 1-17 0,-7 9 0 16,-9 26 16 0,2 25 32-16,-4 26 18 0,0 20 8 0,0 13 42 31,-4 4 74-31,-2 45-45 0,-1 45 10 0,7 33 48 16,0 8 30-16,11-25-18 15,7-36-71-15,-3-37-58 16,1-13-20-16,9-10-94 15,0-7-242-15,-2-5-451 0</inkml:trace>
    <inkml:trace contextRef="#ctx0" brushRef="#br0" timeOffset="19">8326 8410 224 0,'0'0'921'0,"0"0"-563"32,0 0-52-32,0 0-113 0,0 0-99 0,0 0-53 15,0 0-8-15,-22-27 17 16,15 27 73-16,-9 0 46 15,-3 0 18-15,-6 10 0 0,-6 8-11 16,0 5 3-16,7 4-45 16,11 0-47-16,13 1-48 15,2-1-31 1,33 0-8 0,19 0 0-16,2 0 1 0,0 0 0 15,-15 0-1-15,-22-1 0 16,-19 2 0-16,-29-6 2 15,-21-4 5-15,-6-6-7 16,9-12-165-16,18-13-495 16,23-7-925-16</inkml:trace>
    <inkml:trace contextRef="#ctx0" brushRef="#br0" timeOffset="20">8775 7910 980 0,'0'0'960'16,"0"0"-570"-1,-23 185 154-15,-12 7-209 0,-12 37-111 0,-3 0-102 16,9-41-41-1,26-71-59 1,11-45-22-16,4-33-25 0,10-21-140 16,7-7-498-16,-3-9-625 0</inkml:trace>
    <inkml:trace contextRef="#ctx0" brushRef="#br0" timeOffset="21">9124 8506 758 0,'0'0'624'16,"0"0"-264"-16,0 0-67 15,0 0-63-15,0 0-81 0,0 0-33 16,0 0-28-16,6-24 12 16,-6 9 4-16,0-3-28 15,0-1-1-15,-12 0-22 16,0 5 2-16,-7 7 11 15,0 7 10-15,-5 13-26 16,-7 33-16-16,-7 32 17 16,9 24-3-16,17-5-14 15,12-21-27-15,8-31-7 16,15-23-31-16,8-11-138 16,6-10-53-16,11-4-4 15,1-29 56-15,-3-13 54 16,-7-7 90-16,-6-2 26 0,-12 3 10 15,-4 4 25-15,-9 11 31 16,-4 11 20-16,-4 13 32 16,0 12-8-16,0 12-78 15,0 19 47-15,0 5-33 16,0 4-29-16,8-8-17 16,15-11-15-16,6-13 6 15,2-8-3-15,-6-16 12 16,-7-14 15-16,-12-6 18 0,-6-3 72 15,-14 4 10 1,-21 8-52-16,0 7-63 0,0 9-11 0,20 8-191 31,9 3-550-31,6 0-1488 0</inkml:trace>
    <inkml:trace contextRef="#ctx0" brushRef="#br0" timeOffset="22">9548 8422 1326 0,'0'0'683'0,"0"84"-145"15,0-29-231-15,0 8-107 16,0 0-85-16,0-18-71 16,4-5-37-16,-2-14-7 0,2-20-18 15,9-8-69 1,-5-26-1-16,13-14-27 0,-1-11-19 16,5-2 29-16,0 2 66 15,-2 9 39 1,-5 13 14-16,1 17 75 15,-7 14 50-15,5 32-28 16,-5 37 19-16,-3 24-28 16,5-4-48-16,-8-19-36 0,7-27-18 15,-7-27-312 1,2-10-650-16</inkml:trace>
    <inkml:trace contextRef="#ctx0" brushRef="#br0" timeOffset="23">10183 8476 3 0,'0'0'286'0,"0"0"100"0,0 0 7 15,0 0-58 1,0 0-27-16,0 0-56 15,0 0-20-15,14-25-19 16,-10 21-29-16,-4-1-12 0,0-2-34 16,0 0-30-1,-10 0-35-15,-5 3-7 0,-11 4-15 16,-8 0-12-16,-3 8 3 16,-8 15 9-16,6 5-27 15,3 4 6-15,12 4-15 16,11-3-15-16,13 0-6 15,8-10-10-15,28-6-7 16,13-7-36-16,5-6 5 16,0-3 16-16,-13 3 16 15,-10 1 1 1,-25 8 19-16,-6 8 2 0,-18 6 49 16,-18 3 47-16,1 0-53 0,4-4-43 15,13-10-7 1,18-16-295-16,0-16-517 15,18-7-1016-15</inkml:trace>
    <inkml:trace contextRef="#ctx0" brushRef="#br0" timeOffset="24">10505 8524 510 0,'0'0'643'0,"0"0"-159"16,0 0-155-16,0 0-20 15,0 0-64-15,0 0-38 16,0 0-30-16,-29-28-73 16,11 51-25-1,-9 11-4-15,-2 12 43 0,4 9-19 16,2 3-18-16,11-1-27 0,12-11-27 16,0-11-27-1,12-14-5-15,13-11-1 0,4-10 5 16,6-10-20-1,4-17-92-15,13-25-146 0,-9 5-326 16,-9 4-312-16</inkml:trace>
    <inkml:trace contextRef="#ctx0" brushRef="#br0" timeOffset="25">10681 8519 1185 0,'0'0'784'16,"0"0"-294"-16,0 0-248 15,0 87 44-15,-6-30-56 16,-1 9-76-16,7-3-71 15,0-20-61-15,0-8-22 16,7-21-117-16,17-31-264 16,-1-18-409-16,-2-9-838 0</inkml:trace>
    <inkml:trace contextRef="#ctx0" brushRef="#br0" timeOffset="26">10743 8346 1401 0,'0'0'652'15,"0"0"-367"-15,0 0-147 0,0 0-138 16,0 0-27 0,0 0-447-16,0 0-861 0</inkml:trace>
    <inkml:trace contextRef="#ctx0" brushRef="#br0" timeOffset="27">10916 8482 1094 0,'0'0'863'0,"0"0"-553"0,0 0 2 16,-41 115-50-16,35-63-103 16,6-6-77-16,0-9-58 15,25-18-24-15,10-19-6 16,2-9 6-16,0-29 13 15,-8-8-1-15,-16-2 11 16,-13 2 1 0,-5 6 66-16,-19 11-24 0,-3 9-55 15,6 14-11-15,9 6-191 16,12 0-653-16</inkml:trace>
    <inkml:trace contextRef="#ctx0" brushRef="#br0" timeOffset="28">11179 8411 783 0,'0'0'740'0,"6"111"-214"0,-6-11-165 16,4-3-41-1,-2-18-128-15,9-33-102 0,1-32-79 16,9-11-11 0,12-3-63-16,10-37-85 0,7-33-92 15,-7-3-39 1,-8 2 115-16,-10 11 158 16,-12 18 6-16,-1 5 86 0,0 8 44 15,-7 19 54 1,-5 13-53-16,0 44 13 0,-5 7 13 15,-1 10-27 1,4 3-40-16,2-18-36 0,0-4-54 16,13-29-60-1,-1-15-453-15,2-2-633 0</inkml:trace>
    <inkml:trace contextRef="#ctx0" brushRef="#br0" timeOffset="29">11803 8404 1056 0,'0'0'637'0,"0"0"-318"16,0 0-81-16,0 0-93 0,0 0-42 15,0 0-19 1,0 0 12-16,-47-12 42 0,20 27-6 15,-6 6 14 1,12 3-2-16,5 1-51 0,13-1-53 16,6 1-38-1,32-1-2-15,12 2 15 0,3 4-4 16,-3 4 0-16,-16 4-10 16,-16 2 9-1,-15-1 23-15,-27-4 27 0,-10-10-29 16,-9-21-31-1,13-4-93-15,11-11-648 0</inkml:trace>
    <inkml:trace contextRef="#ctx0" brushRef="#br0" timeOffset="30">12041 8487 208 0,'0'0'524'15,"0"0"-218"-15,0 0-64 16,0 0-67-16,0 0 39 16,6 77 62-16,0-25-23 15,-1 6-30-15,-3 0-4 16,2-5-64-16,-2-12-60 16,-2-11-26-16,0-15-36 0,0-14-10 15,4-3-4 1,-2-28-18-16,4-23-1 0,15-23-64 15,0 1-34 1,3 7 44-16,-1 13 52 0,-6 19 2 16,3 8 17-1,3 16-16-15,-2 19 6 0,8 50 38 16,-5 34 40-16,-1-1 5 0,-8-16-8 16,-5-28-40-1,-8-24-27-15,4-9-15 0,5-11-95 16,1-15-280-1,0-16-512-15,1-8-798 0</inkml:trace>
    <inkml:trace contextRef="#ctx0" brushRef="#br0" timeOffset="31">12521 8612 428 0,'0'0'920'0,"0"0"-409"16,0 0-197-16,0 0-38 15,0 0-70-15,0 0-75 16,0 0-49-16,76 10-36 0,-57-29-29 16,1-3-6-1,-3-5-11-15,-7-1 0 16,-2-1-12-16,-8 4-8 15,0 2 5-15,0 6 8 0,-14 9 0 16,-13 8-23 0,-4 18 22-16,-8 28 8 0,4 8 35 15,10 8 38 1,12 4 8-16,13-17-22 0,7-3-26 16,17-16-33-16,12-18-10 0,3-12-1 15,4-15-1 1,3-16-134-16,-9-8-118 0,0-13-253 15,-2 9-150 1,-14 8-77-16</inkml:trace>
    <inkml:trace contextRef="#ctx0" brushRef="#br0" timeOffset="32">12872 8477 230 0,'0'0'578'16,"0"0"-221"-16,0 0-56 16,0 0-50-16,0 0-63 15,0 0-52-15,0 0-12 16,19-58-19-16,-15 56-24 15,-2-1 1-15,-2 2 13 16,4 1 3-16,-4 0 17 16,0 0-3-16,0 0 10 15,0 0-7-15,0 0-20 16,0 0-28-16,0 0-20 16,0 0-20-16,-4-2-13 0,4 1 7 15,-2-2-13 1,2 0 10-16,-4 0 3 0,4 2 16 15,0 1-8 1,-3 0-5-16,3 0-11 0,0 0-11 16,0 0 3-1,0 0-4-15,0 0-2 0,0 0-1 16,0 0-4-16,0 0 6 0,0 0 0 16,0 0 0-1,0 0 0-15,0 0-1 16,-4 0-15-16,4 0 15 15,-6 0 2-15,0 0 11 0,-6 4 10 16,-1 3 2 0,1 2-16-16,-5 1 1 15,3 4-9-15,1 0-4 16,1 4 4-16,2 1 1 16,1-1 1-16,9 0-2 0,2-5-1 15,29-6-5 1,23-7 6-16,31 0 1 0,22 0 10 15,-9 0-11 1,-30 7 9-16,-27 6 16 0,-33 3-16 16,-8 4-9-1,0 9 0-15,-18 4 29 0,-15-3 5 16,-9-2-8-16,1-6-20 0,6-8-6 16,10-7-30-1,6-6-73-15,13-1-130 0,4-6-404 16,2-3-393-16</inkml:trace>
    <inkml:trace contextRef="#ctx0" brushRef="#br0" timeOffset="33">13306 8445 1175 0,'0'0'514'0,"0"0"-242"15,0 0-31-15,0 0-65 0,0 0-28 16,0 0 4-16,0 0 2 16,25-34-12-16,-25 33-9 15,0 1-15 1,-6 0-28-16,-11 0-24 0,3 4-21 15,-13 10-8-15,2 6 7 16,6 3-19-16,7 1 4 16,12-2-25-16,6-2-4 15,25-1-6 1,21-3-1-16,6 4 7 0,6 2-9 16,-4 7 4-16,-21 2 5 0,-22 5 1 15,-17 1 17 1,-36-2 35-16,-11-3-13 15,-3-11-37-15,19-21-3 16,15-3-144-16,16-17-692 0</inkml:trace>
    <inkml:trace contextRef="#ctx0" brushRef="#br0" timeOffset="34">14460 8504 538 0,'0'0'818'0,"0"0"-334"16,0 0-229-16,0 0-76 15,0 0-70-15,0 0-8 16,0 0-30-16,8-32-29 16,-8 17 4-16,0-5 23 15,0-2 14-15,-8 2-11 16,-5 0 12-16,1 6-2 15,-11 7-1-15,0 7-12 16,-10 29-38-16,-10 36 8 0,-3 33-3 16,13 13 21-1,17-12-20-15,14-29-17 0,2-30-19 16,0-16-1-16,14-10-9 16,11-14-58-16,16-11-38 15,13-50 17-15,0-8 7 16,-11-2-19-16,-12 6 41 15,-12 17 16-15,-3 2 31 16,-7 2 12-16,-3 20 9 16,-2 18-9-16,-4 9-6 0,0 41 6 15,-10 7 30-15,3 8 48 16,1 0-17-16,6-13-34 16,0-7-27-16,0-17-74 15,13-22-442-15,5-12-231 16,1-15-476-16</inkml:trace>
    <inkml:trace contextRef="#ctx0" brushRef="#br0" timeOffset="35">14660 8516 927 0,'0'0'596'16,"0"0"-113"-16,19 86-162 0,-13-32-35 16,0 2-52-1,0-4-94-15,-2-9-77 0,-2-15-42 16,3-17-11-1,-5-11-1-15,2-9 24 0,-2-24-18 0,4-11-14 16,2-10-2-16,6-7 2 16,7 1 0-1,4 6-1 1,2 10-1-16,-5 14-17 0,11 15-85 16,-8 10-251-16,-4 5-527 0</inkml:trace>
    <inkml:trace contextRef="#ctx0" brushRef="#br0" timeOffset="36">14968 8653 1224 0,'0'0'613'15,"0"0"-257"-15,0 0-82 16,0 0-104-16,0 0-52 0,0 0-47 16,0 0-4-16,68-4-26 15,-39-18-26-15,-2-3-9 16,-2-2-6-16,-9-2-9 16,-3 0-1-16,-7 2 4 15,-6 8 6-15,-2 6-1 16,-21 13 7-16,-12 4 24 15,-15 37 51-15,7 6 62 16,6 10 20-16,14 3-28 16,23-14-49-16,2-8-49 15,37-17-31-15,11-21-6 16,35-27-61-16,-17-12-395 16,-4-3-1066-16</inkml:trace>
    <inkml:trace contextRef="#ctx0" brushRef="#br0" timeOffset="37">15964 8447 225 0,'0'0'313'0,"0"0"-10"16,0 0-22-16,0 0-26 15,0 0 9-15,0 0-35 16,0 0-54-16,23-40-15 15,-23 33-7-15,0 2 19 16,0-2-26-16,0 2 31 16,-12 3-44-16,-9 2-21 15,-4 0-20-15,-8 7-37 16,-6 13 8-16,2 6-8 16,4 4-5-16,6-1-29 15,12-1-8-15,11-2-13 16,4-3-7-16,23-6-13 15,14-5-5-15,11-1 7 0,5-2 6 16,-7-1 11-16,-5 4-1 16,-22 2 1-16,-9 5-3 15,-10 5 4-15,-12 2 33 16,-17-3 1-16,0-3-34 16,8-8-12-16,9-14-305 15,8-16-578-15,4-7-1019 0</inkml:trace>
    <inkml:trace contextRef="#ctx0" brushRef="#br0" timeOffset="38">16165 8276 1075 0,'0'0'686'0,"0"0"-138"15,10 149-90-15,-10-46-208 16,0-9-80-16,0-20-102 15,0-31-68-15,0-22-5 16,6-7-278-16,-4-6-445 16,5-6-433-16</inkml:trace>
    <inkml:trace contextRef="#ctx0" brushRef="#br0" timeOffset="39">16002 8516 1332 0,'0'0'613'0,"0"0"-375"16,0 0-74-16,0 0 17 15,107-6-68-15,-64 6-46 16,5 0-23-16,-9 12-6 16,3 13-8-16,-11 5 0 15,-2 6 21-15,-11-2 1 16,-5-3 10-16,-3-8 2 15,-8-9-15-15,-2-8-22 0,0-6-1 16,0 0 20-16,-6-18 4 16,-2-6-43-16,1-4 7 15,3-7-14-15,4-2 1 16,4 0 0-16,17 1 0 16,2 7-1-16,2 9-5 15,3 5 4-15,-9 10-10 16,0 5-101-16,3 0-259 15,-7 0-412-15,-3 5-363 0</inkml:trace>
    <inkml:trace contextRef="#ctx0" brushRef="#br0" timeOffset="40">16558 8477 1015 0,'0'0'708'0,"0"0"-77"16,-17 86-131-16,11-45-228 16,6 0-104-16,0-8-99 15,19-12-45-15,9-17-17 16,8-5-6-16,-3-27 8 15,-4-12-9-15,-11-2 0 16,-7 0 9-16,-11 5 3 16,-9 9 0-16,-5 10-12 15,-9 8 0-15,2 10-104 16,3 0-354-16,3 0-530 0</inkml:trace>
    <inkml:trace contextRef="#ctx0" brushRef="#br0" timeOffset="41">16837 8372 1196 0,'0'0'654'16,"0"0"-103"-16,0 0-194 15,31 115-102-15,-25-68-105 16,-6 1-69-16,0-8-44 15,0-8-20-15,0-15-16 16,0-13-1-16,2-4-23 16,12-25-54-16,7-13-46 15,10-7-8-15,8-3 20 16,-1 3 90-16,-1 13 21 16,-6 15 111-16,-8 17 61 0,-5 20-40 15,-10 25-47-15,3 9-48 16,-9 1-37-16,2-10-23 15,2-15-588-15,5-22-1561 0</inkml:trace>
    <inkml:trace contextRef="#ctx0" brushRef="#br0" timeOffset="42">17492 8377 1182 0,'0'0'562'0,"0"0"-278"15,0 0-116-15,0 0-84 16,0 0-38-16,0 0-30 16,0 0 20-16,-10-49 25 15,10 42 37-15,-9 3 18 16,3 1 12-16,-4 3 3 15,-5 0-39-15,-5 8-24 16,-5 15-12-16,0 9 4 16,-4 10-5-16,8 3 14 15,5-1-27-15,4-2-14 16,12-10-17 0,0-10-11-16,4-12 0 15,14-10-14-15,3-11-11 16,6-18-69-16,-2-11-46 15,-1-5-54-15,5 1-32 16,-10 5 23-16,-7 9 110 16,1 17 93-16,-5 13 87 15,-2 37 84-15,5 42 66 0,7 35-13 16,1 15-98 0,-7-1-23-16,-1-31-64 0,-11-31-15 15,0-24-9-15,-11-14 2 16,-9-3 7-16,-14-6 18 15,-3-9-15-15,-4-10-18 16,4-12-2-16,-1-13-7 16,14-5-6-16,5-1-66 15,19-14-153-15,0 8-391 16,2 2-619-16</inkml:trace>
    <inkml:trace contextRef="#ctx0" brushRef="#br0" timeOffset="43">17705 8169 945 0,'0'0'742'0,"0"0"-161"16,0 142-111-16,0-33-189 0,0 5-72 16,0-19-86-16,0-32-68 15,0-33-31-15,0-13-24 16,6-9-24-16,6-10-198 16,1-16-402-16,-1-7-246 0</inkml:trace>
    <inkml:trace contextRef="#ctx0" brushRef="#br0" timeOffset="44">17870 8404 1314 0,'0'0'584'16,"0"0"-207"-1,0 124-66-15,4-64-27 0,-2-1-99 16,11-10-95-16,1-13-59 15,1-19-20-15,8-17-11 16,-3-19-57-16,5-23-79 16,-2-10-15-1,2-3 62-15,-7 1 57 16,-1 12 32-16,-9 15 60 16,-2 23 86-16,-2 26-2 15,0 60 7-15,3 52 36 16,-7 17-52-16,2-4-48 15,-2-37-51-15,0-46-28 16,0-28-8-16,0-19-75 0,0-9-216 16,-9-8-566-16</inkml:trace>
    <inkml:trace contextRef="#ctx0" brushRef="#br0" timeOffset="45">18827 8049 788 0,'0'0'744'16,"0"0"-259"-16,0 0-266 16,-10 107-62-16,10 22 139 15,0 25-62-15,0 9-38 16,4-22-63-16,2-45-58 16,-2-28-54-16,-1-26-20 15,1-19-1-15,-2-9-71 16,2-10-199-16,-2-17-304 15,-2-17-188-15,0-6-526 0</inkml:trace>
    <inkml:trace contextRef="#ctx0" brushRef="#br0" timeOffset="46">18602 8522 1341 0,'0'0'821'0,"0"0"-431"0,0 0-167 15,0 0-96-15,0 0-31 16,81 8-26-16,-30-8-45 16,7-8-5-16,2-3-20 15,-6 3 0-15,-7 5-96 16,-9 3-82-16,-14 8 47 16,-5 20 80-16,-7 7 51 15,-5 7 0-15,-7 1 45 16,0-6 52-16,0-5-5 0,0-15-53 15,0-14-39-15,0-18-104 16,0-16-494-16,0-4-440 0</inkml:trace>
    <inkml:trace contextRef="#ctx0" brushRef="#br0" timeOffset="47">19020 8174 1448 0,'0'0'641'15,"0"0"-457"-15,0 0-184 16,0 0-200-16,0 0-985 0</inkml:trace>
    <inkml:trace contextRef="#ctx0" brushRef="#br0" timeOffset="48">19241 8499 168 0,'0'0'1238'16,"0"0"-683"-16,0 0-269 16,0 0-49-16,0 0-83 15,0 0-64-15,0 0-29 16,18 48-39-16,-1-48-7 0,-1 0 3 15,3-14 14 1,0-3-22-16,-5-4 3 0,-4-3-12 16,-3 1 1-16,-5 3-2 15,-2 5 1-15,-2 9-1 16,-17 6 1-16,-10 17 7 16,0 20 17-16,4 10 62 15,5 9 9-15,3 2-21 16,17-8-35-16,0-9-20 15,13-15-20-15,11-16-40 0,24-17-166 16,-7-17-352-16,-4-6-450 0</inkml:trace>
    <inkml:trace contextRef="#ctx0" brushRef="#br0" timeOffset="49">19627 8468 995 0,'0'0'649'0,"0"0"-327"0,0 0-115 16,0 0-76-16,0 0-57 15,0 0 0-15,0 0-13 16,0-24 23-16,0 24 10 16,-12 15-35-16,-7 15 32 15,-3 14 30-15,-1 8 6 16,4 5-20-16,7-4-29 15,6-10-54-15,6-17-16 16,10-16-8-16,15-10-3 16,6-24-9-16,10-20 0 15,-4-11-80-15,1-19-14 16,-3-18 40-16,-11-18 17 0,-7-2 37 16,-15 23 12-1,-2 30 6-15,0 34 7 0,-6 16 35 16,-7 9 72-16,-3 26-15 15,-5 53-59-15,-1 52 14 16,9 17 31-16,13-9 13 16,0-40-38-16,13-45-48 15,-1-24-18-15,7-18-143 16,-3-4-527-16,-4-8-1420 0</inkml:trace>
    <inkml:trace contextRef="#ctx0" brushRef="#br0" timeOffset="50">20301 8181 833 0,'0'0'883'0,"0"0"-510"16,0 130-52-16,4 1 156 16,11 19-228-16,-3-4-72 15,1-38-86-15,-3-43-52 16,-4-27-39-16,-6-17-3 0,2-9-124 15,-2-12-196-15,0-19-270 16,-2-15-262-16,-4-5-565 0</inkml:trace>
    <inkml:trace contextRef="#ctx0" brushRef="#br0" timeOffset="51">20144 8564 1094 0,'0'0'785'0,"0"0"-466"15,0 0-75-15,0 0-91 16,0 0-53-16,91 23-36 16,-43-23-13-16,5-4-9 15,-3-7-21-15,-3 0-8 16,-9 1-12-16,-13 3 7 0,-7 5-8 16,-8 2-1-16,-3 12-6 15,-7 19 7-15,0 16 43 16,0 6-7-16,0 1 3 15,0-9-19-15,8-19-13 16,17-25-6-16,10-20 9 16,2-51 5-16,-14-1-8 15,-11 5 4-15,-16 14 100 16,-23 27 40-16,-14 13-72 16,4 12-79-16,18 15-21 15,9 14-516-15,10-2-1829 0</inkml:trace>
    <inkml:trace contextRef="#ctx0" brushRef="#br0" timeOffset="52">21519 8171 687 0,'0'0'713'0,"0"0"-338"16,0 0-91-16,0 0-46 16,0 0-48-16,20-67-64 15,-15 53-25-15,-3-1-23 0,-2 3-9 16,0 0-2-16,-2 0-9 16,-9 2-11-16,-7 3-6 15,-1 3-8-15,-4 4-12 16,-4 1 5-16,3 25-2 15,-10 30 4-15,10 37 7 16,3 35 50-16,9 17-4 16,12-2-5-16,0-15-20 15,0-23-25-15,0-23-15 0,2-24-15 16,-2-23 11-16,0-13-12 16,0-4-15-16,0-7-21 15,0-10-64-15,-2-23-156 16,-11-13-412-16,3-8-271 0</inkml:trace>
    <inkml:trace contextRef="#ctx0" brushRef="#br0" timeOffset="53">21101 8564 1001 0,'0'0'876'15,"0"0"-519"-15,0 0-155 16,0 0-94-16,0 0-16 15,85-24-32-15,-48 12-32 16,0 1-11 0,-6 0-11-16,-2 4 6 15,-6 7-12-15,-4 0-1 0,-5 21 1 16,3 16 46-16,-5 12-9 16,0 3 2-16,1-2-23 15,-3-11-8-15,3-16-8 0,1-19-11 16,9-8-19-16,2-30-71 15,6-14-81-15,0-10-66 16,-2-4 57-16,-5 2 82 16,-7 11 102-16,-5 14 7 15,-6 21 59-15,-6 14 57 16,0 44-27-16,0 36 34 16,0 3-10-16,-6-7-6 15,6-13-70-15,0-27-37 16,2-7-244-16,9-11-604 0</inkml:trace>
    <inkml:trace contextRef="#ctx0" brushRef="#br0" timeOffset="54">21843 8454 1480 0,'0'0'622'0,"0"0"-255"16,0 114-66-16,0-55-85 15,0-3-78 1,0-7-86-16,0-16-31 0,0-16-15 16,4-17-6-16,5-5-25 15,7-29-71-15,3-11-52 16,4-9 1-16,1-2 3 16,5 4 29-16,-4 9 89 15,-4 19 26-15,-3 20 64 16,-5 10 70-16,-3 31-10 15,-6 16-27-15,-4 8-37 16,0-1-26-16,2-2-34 16,2-19-96-16,3-19-709 0</inkml:trace>
    <inkml:trace contextRef="#ctx0" brushRef="#br0" timeOffset="55">22381 8427 555 0,'0'0'1291'16,"0"0"-813"-16,0 0-249 16,0 0-113-16,0 0-77 15,0 0-24-15,0 0 0 16,-4-45-15-16,-5 46 10 15,-7 20 20-15,-7 14 82 16,-2 13 33-16,-2 7-21 16,5 3-31-16,9-5-39 15,9-13-29-15,4-12-24 16,17-20-1-16,14-8-10 16,10-26-14-16,0-14-82 15,-1-13 2-15,1-21 42 16,-10-20 17-16,-2-22 30 15,-6-3 15-15,-15 20 8 16,-2 31-8-16,-6 34 8 0,0 20-8 16,0 11 12-16,-12 16 6 15,-7 52-5-15,-10 48 35 16,8 15 37-16,5-2 38 16,14-34-8-16,2-42-43 15,0-22-48-15,12-15-24 16,9-13-59-16,2 0-287 15,-1-10-722-15</inkml:trace>
    <inkml:trace contextRef="#ctx0" brushRef="#br0" timeOffset="56">22807 8542 468 0,'0'0'715'0,"0"0"-347"0,0 0-107 16,0 0-118-16,0 0-87 15,0 0-30-15,-13-85-4 16,7 70 65-16,-4 11 56 15,-5 4-5-15,-10 33-28 16,-6 32 24-16,-2 26 59 16,6 0-42-16,11-20-32 15,14-28-39-15,2-26-55 16,2-9-25-16,16-8-15 16,7-13-73-16,4-27-93 15,2-14-70-15,0-8 19 16,-6-4 86-16,-4 9 52 15,-9 9 64-15,-6 16 30 16,-6 19 75-16,0 13 38 16,0 44-45-16,-10 33 23 0,2 4 26 15,1-8-5-15,7-16-46 16,0-24-66-16,0-13-62 16,15-20-411-16,4-10-287 15,-3-19-464-15</inkml:trace>
    <inkml:trace contextRef="#ctx0" brushRef="#br0" timeOffset="57">22953 8457 1542 0,'0'0'585'0,"0"0"-248"16,0 108-62-16,0-51-82 16,0 2-42-16,0-8-66 15,0-14-53-15,0-18-23 16,7-18-9-16,-1-3-7 15,8-28-58-15,-1-11-93 16,-1-8-44-16,7-6-42 16,-1-1 48-16,1 4 79 15,-1 10 117-15,1 15 13 16,-7 22 175-16,-1 9 49 0,-9 44-13 16,-2 28-12-1,0 0-65 1,0-7-23-16,0-14-70 15,0-25-32-15,0-7-20 0,0-13-2 16,10-10-20-16,3-27-41 16,5-16-29-16,5-10 11 15,2-5 31-15,0 3 22 16,-1 13 26-16,-1 18 1 16,-11 24 36-16,-5 18 13 15,-7 26-5-15,0 12-18 16,0 6-15-16,-4-5-12 15,4-9-301-15,0-19-778 0</inkml:trace>
    <inkml:trace contextRef="#ctx0" brushRef="#br0" timeOffset="58">23365 8629 696 0,'0'0'749'15,"0"0"-274"-15,0 0-202 16,0 0-72-16,0 0-76 15,0 0-61-15,0 0-21 16,101 42-25-16,-68-59-3 0,6-8-6 16,-1-5-2-16,-7-4 5 15,-7 0-12-15,-5-2 1 16,-9 2 0-16,-10 3 1 16,0 5 0-16,-6 12 7 15,-17 14-9-15,-8 10 0 16,-10 44 5-16,4 39 44 15,8 21 44-15,16-5-2 16,13-29-27-16,5-36-42 16,9-30-22-16,9-8-163 15,6-6-70-15,8-21-2 16,0-23 31-16,4-13 96 0,-7-8 72 16,-6-1 36-1,-9 2 6-15,-2 9 3 0,-5 8 9 16,-4 13 45-1,-4 18 51-15,-4 16 27 0,0 27-45 16,0 41 44-16,0 26 12 16,0-2-28-16,0-19-27 15,0-28-27-15,0-28-40 16,9-7-28-16,5-10-2 16,1-7-43-16,3-26-15 15,1-17-21-15,6-19-21 16,2-17-23-16,-1 6-17 15,-3 9 44-15,-4 20 44 0,-3 26 52 16,-3 15 15 0,1 16 98-16,-4 51 30 0,-1 35 30 15,-3 3-45-15,0-16-13 16,0-28-20-16,5-26-64 16,-3-8-31-16,8-11-109 15,13-24-214-15,-8-18-283 16,2-8-251-16</inkml:trace>
    <inkml:trace contextRef="#ctx0" brushRef="#br0" timeOffset="59">24291 8246 1121 0,'0'0'824'16,"0"0"-359"-16,0 122-101 0,-6-13-67 16,-5 17-78-16,1-17-77 15,4-29-51-15,4-39-43 16,2-16-48-16,0-8-22 15,0-17-203-15,2-1-411 16,4-20-196-16</inkml:trace>
    <inkml:trace contextRef="#ctx0" brushRef="#br0" timeOffset="60">24080 8506 1751 0,'0'0'885'31,"0"0"-370"-31,0 0-302 0,0 0-89 0,81 61-74 16,-28-61-22-16,7 0-28 16,-6-6-3-16,-7-8-156 15,3-6-399-15,-19 3-292 16,-6 3-435-16</inkml:trace>
    <inkml:trace contextRef="#ctx0" brushRef="#br0" timeOffset="61">24543 8403 1217 0,'0'0'684'16,"0"0"-319"-16,0 0-85 0,0 0-86 16,0 0-48-16,0 0-37 15,0 0-13-15,8-40-14 16,-12 48-11-16,-12 13-25 16,-5 14 30-16,-10 27 2 15,-10 25-18-15,9-2-13 16,8-8-23-16,13-21-11 0,11-28-13 15,4-10-1-15,15-14-44 16,6-10-10-16,6-34-19 16,0-13-41-16,0-11 9 15,-2-1 16-15,-4 2 9 16,-9 6 36-16,-3 13 36 16,-11 17 9-16,-2 22 26 15,0 10 18-15,0 44 30 16,-7 5-8-16,1 10-12 0,6-2-19 15,0-18-23-15,0-9-12 16,6-19-23-16,7-16-115 16,12-39-235-16,-3-10-423 15,-3 0-475-15</inkml:trace>
    <inkml:trace contextRef="#ctx0" brushRef="#br0" timeOffset="62">24826 8109 821 0,'0'0'1036'15,"0"0"-241"-15,0 95-420 16,0 12-41-16,0 14-138 16,0-13-61-16,0-32-46 15,4-35-56-15,-2-15-33 16,5-8-95-16,3-8-274 16,2-9-1314-16</inkml:trace>
    <inkml:trace contextRef="#ctx0" brushRef="#br0" timeOffset="63">25548 8184 187 0,'0'0'352'0,"0"0"-23"15,0 0-16-15,-7-73-19 16,3 60 35-16,4 9-2 16,0 4-16-16,0 39-148 15,0 54-56-15,0 46 81 16,0 17-25-16,0-5-41 0,0-45-40 16,0-45-34-1,0-28-9-15,4-18-14 0,-4-7-19 16,2-8 3-16,5-3 8 15,-1-31-8-15,10-14-9 16,3-12-31-16,6-3-9 16,4 3-18-16,6 15 38 15,-2 17 2-15,-2 22 9 16,-2 14-7-16,-6 29 10 16,-9 19 6-16,-14 7 10 15,0 2 29-15,-21-5 43 16,-14-12 14-16,-8-9-12 15,-5-16-33-15,1-13-33 16,7-10-3-16,7-7-15 16,15-18-12-16,16-5-78 15,8-14-110-15,15 10-301 16,8 4-325-16</inkml:trace>
    <inkml:trace contextRef="#ctx0" brushRef="#br0" timeOffset="64">25920 8688 960 0,'0'0'561'15,"0"0"-183"-15,0 0-50 16,0 0-66-16,0 0-70 15,0 0-44-15,0 0-41 16,60 10-38-16,-36-21-37 16,9-6-13-16,1-9-19 15,-6-4 10-15,1-5-9 0,-10-2 0 16,-7-1 0-16,-10 3 8 16,-2 8-8-16,-2 9-1 15,-20 16 0-15,-9 7-6 16,-17 39 6-16,-1 29 21 15,7 0 38-15,15-5 5 16,17-11 5-16,10-25-37 16,19-4-14-16,12-8-18 15,10-17-19-15,2-6-96 16,17-45-120-16,-12 3-268 0,-11-3-367 0</inkml:trace>
    <inkml:trace contextRef="#ctx0" brushRef="#br0" timeOffset="65">26350 7897 755 0,'0'0'1025'0,"0"0"-713"15,0 102-35-15,0 24 71 0,0 28-37 16,0 9-58-16,-7-13-84 15,1-39-71-15,0-32-40 16,4-28-37-16,2-26-20 16,0-14-1-16,2-11-71 15,10-18-233-15,5-8-425 16,-5-11-355-16</inkml:trace>
    <inkml:trace contextRef="#ctx0" brushRef="#br0" timeOffset="66">26486 8481 1558 0,'0'79'676'0,"0"-2"-150"15,0-22-238-15,0-15-108 16,0-12-109-16,0-7-71 16,0-21-29-16,6 0-458 15,2-20-527-15</inkml:trace>
    <inkml:trace contextRef="#ctx0" brushRef="#br0" timeOffset="67">26500 8124 880 0,'0'0'770'16,"0"0"-619"-16,0 0-151 15,0 0-395-15</inkml:trace>
    <inkml:trace contextRef="#ctx0" brushRef="#br0" timeOffset="68">26653 8536 1079 0,'0'0'621'0,"0"0"-118"15,0 0-165-15,0 0-61 16,0 0-81-16,0 0-72 16,0 0-62-16,91 8-41 15,-68-21-10-15,2-2-11 16,-6-6-12-16,-1-3-14 16,-5-3 5-16,-7-2 6 15,-2 2 5-15,-4 2 2 16,-6 11 8-16,-17 14-12 15,-8 7 1-15,-12 43 11 0,-1 27 36 16,5 4 32 0,18-8 7-16,15-14-31 0,6-23-26 15,14-7-4-15,13-8-14 16,23-22-45-16,-7-19-200 16,-5-9-565-16</inkml:trace>
    <inkml:trace contextRef="#ctx0" brushRef="#br0" timeOffset="69">27234 8203 1129 0,'0'0'358'0,"0"0"-49"15,0 0-116-15,0-95-46 16,-2 68 26-16,-8 4 14 15,-2 10 16-15,-7 13-20 16,-6 4-56-16,-10 42-39 16,-8 40 20-16,-1 33 12 15,3 9-11-15,18-6-39 0,15-33-19 16,8-33-19 0,0-18-20-16,0-11-6 0,0-3-5 15,6-6-2-15,0-5-52 16,-4-11-82-16,2-11-113 15,-4-12-358-15,2-3-319 0</inkml:trace>
    <inkml:trace contextRef="#ctx0" brushRef="#br0" timeOffset="70">26858 8589 1185 0,'0'0'951'16,"0"0"-459"-16,0 0-343 0,0 0-82 15,97-12-49-15,-47 7-18 16,10 0-7-16,2-4-84 16,-4-1-94-16,-11-2-66 15,-7-4-13-15,-9-1 98 16,-5-3 146-16,-5 1 20 16,-9-1 91-16,-1 1 36 15,-9 2 58-15,-2 4 18 16,0 1 32-16,-6 5-44 15,-15 7-30-15,-10 0-26 16,-8 20-16-16,6 9-10 16,6 8-42-16,19 4-31 0,8 4-27 15,18 0 5 1,13 1-13-16,-2-2-1 0,-10-5 4 16,-13-4-4-16,-6-10 1 15,-23-8 8-15,-8-9-9 16,-6-11-66-16,6-13-390 15,14-3-907-15</inkml:trace>
    <inkml:trace contextRef="#ctx0" brushRef="#br0" timeOffset="71">27817 7945 74 0,'0'0'621'15,"0"0"-299"-15,13-73 20 16,-7 47-28-16,0 4-63 16,-2 7-44-16,-4 8-33 15,0 7 1-15,0 12-77 16,0 41-43-16,-10 52 84 16,-23 62 36-16,-15 32-32 15,-6 7 24-15,1-18-31 16,13-45-82-16,12-35-29 0,11-36-23 15,9-32 14 1,4-16-10-16,2-4-7 0,2-7 1 16,0-8-6-16,0-5-14 15,0-22-50-15,6-10-96 16,0-11-99-16,8-25-202 16,3 8-226-16,-1 6-792 0</inkml:trace>
    <inkml:trace contextRef="#ctx0" brushRef="#br0" timeOffset="72">28241 8133 834 0,'0'0'490'16,"0"0"-216"-16,0 0-39 16,0 0-35-16,0 0-60 15,0 0-30-15,0 0-20 0,17-69 15 16,-17 59-5-16,0 2-5 15,-7 1 14-15,-9 7 24 16,-1 0-30-16,-8 18-19 16,-6 36-29-16,-10 44 22 31,2 36 14-31,4 15-4 0,16-8-12 16,9-29-36-16,10-33-20 15,0-22-5-15,0-20-13 16,0-13-1-16,0-3-2 0,4-7-46 15,-4-7-72-15,0-7-70 16,0-15-139-16,-6-33-265 16,-7 2-145-16,1 2-373 0</inkml:trace>
    <inkml:trace contextRef="#ctx0" brushRef="#br0" timeOffset="73">27840 8634 975 0,'0'0'602'0,"0"0"-227"16,0 0-63-16,0 0-97 15,0 0-105-15,0 0-33 16,0 0 34-16,97 0-37 16,-43 0-17-16,4-8-24 15,2-5-11-15,-2-3-11 16,-7-4-10-16,-5 0 5 16,-7-4-6-16,-4-3 1 15,-6 0 7-15,-10 0-2 16,-5 2-6-16,-8 5 12 15,-1 6-6-15,-5 9 4 16,-13 5-10-16,-16 22 15 0,-18 32 15 16,-11 30 27-1,4 1 10-15,17-7-13 0,18-17-12 16,19-23-31-16,0-6-11 16,8-10-5-16,17-20-10 15,10-10-42-15,3-26-19 16,3-16-1-16,0-8-2 15,-8-2-27-15,-4 0 1 16,-6 8 34-16,-11 11 26 16,-5 15 45-16,-7 17 5 15,0 9 36-15,-11 33 1 16,-7 33 42-16,-1 1 25 16,7-2 0-16,8-13-24 15,4-21-56-15,0-6-29 16,16-11-81-16,19-23-211 0,-4-16-301 15,-6-6-253-15</inkml:trace>
    <inkml:trace contextRef="#ctx0" brushRef="#br0" timeOffset="74">28648 8437 1249 0,'0'0'850'0,"-12"120"-293"16,4-44-197-16,-3-3-134 15,9-15-110-15,2-24-113 16,0-8-3-16,13-26-305 0,1-6-613 16,3-23-1041-16</inkml:trace>
    <inkml:trace contextRef="#ctx0" brushRef="#br0" timeOffset="75">28816 8142 1743 0,'0'0'611'16,"0"0"-361"-16,0 0-146 0,0 0-104 0,0 0-91 31,0 0-578-31,0 0-1072 0</inkml:trace>
    <inkml:trace contextRef="#ctx0" brushRef="#br0" timeOffset="76">28816 8142 1313 0,'74'73'656'0,"-68"-1"-111"15,5 26-221-15,-9 12-46 16,-2-18-115-16,0-30-75 16,0-29-46-16,0-12-35 0,0-6-7 15,0-7-96-15,0-8-139 16,0-13-303-16,4-12-256 15,-2 0-667-15</inkml:trace>
    <inkml:trace contextRef="#ctx0" brushRef="#br0" timeOffset="77">28750 8510 1177 0,'0'0'673'0,"0"0"-323"16,0 0-64-16,0 0-62 15,0 0-58-15,115 16-75 16,-78-28-52-16,1-5-39 16,-3-5-31-16,-6-6-178 15,-2-5-162-15,-5-4-195 16,1-1 172-16,-8-1 62 16,1 1 221-16,-8 2 111 15,3 8 153-15,-5 8 110 16,-6 12 257-16,0 8-125 15,0 28-142-15,-10 40-25 16,-9 34 1-16,0 12-27 16,5-15-36-16,4-27-73 15,10-33-36-15,0-15-41 16,0-5-4-16,6-12-12 0,10-7 1 16,5-24-1-16,4-20-45 15,6-11-44 1,2-4-11-16,0 7 15 0,-4 18 59 15,-4 22 26-15,-7 24 58 16,-1 48 59-16,1 8-14 16,5 1-28-16,10-8 6 15,9-23-37-15,13-11-44 16,-7-9-233-16,-7-18-1259 0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08:17.79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19385 1421 722 0,'0'0'593'0,"0"0"-343"0,0 0-25 16,0 0-50-16,0 0-97 15,0 0-64-15,-35 54 23 16,15 16 29-16,-11 24 11 15,-2 13 24-15,2-3-12 16,4-12-8-16,0-22-36 16,12-18-11-16,-1-14 6 15,8-12 42-15,1-5-40 16,1-3-18-16,2-3-3 16,4-9-11-16,0-5 49 15,0-1 35-15,0-2 15 16,0-15-72-16,0-5-19 15,0-8-18-15,0-7 1 0,4-7-1 16,11-5 1-16,3-5 0 16,1-3 0-16,4-3-1 15,1 0 14-15,-1-5-14 16,-2-1 0-16,6-2 0 16,-7 2 7-16,-1 5-7 15,4 6-5-15,-9 9 5 16,1 12 7-16,-9 14-6 15,2 8-1-15,-2 12 0 16,0 7-18-16,5 41-6 16,3 42 24-16,5 45 17 15,4 19 0-15,6-2 4 16,2-21-20-16,-3-29-1 0,-3-21 0 16,-6-21-7-16,-7-20-4 15,-5-6 11-15,1-4-1 16,-4-3-6-16,2-5-1 15,-6-13-19-15,0-9 3 16,0 0-13-16,0-17-77 16,-6-6-110-16,-4-2-67 15,-9-10-87-15,0 6-253 16,5 5-422-16</inkml:trace>
  <inkml:trace contextRef="#ctx0" brushRef="#br0" timeOffset="257.52">19156 1953 608 0,'0'0'699'16,"0"0"-301"-16,0 0-117 15,0 0-4-15,89-5-36 16,-35 5-37-16,1 0-22 16,1 0-84-16,-6 3-65 15,-9 2-33-15,1-5-108 16,-14 0-443-16,-7-3-715 0</inkml:trace>
  <inkml:trace contextRef="#ctx0" brushRef="#br0" timeOffset="1493.8599">19817 1649 932 0,'0'0'396'0,"0"0"-85"15,0 0-99-15,0 0-23 0,0 0 30 16,5 100-35-16,-5-54-70 15,0-1-67-15,-5-3-34 16,3-7-12-16,-2-4-1 16,4-11 0-16,-2-7-14 15,2-7-35-15,0-6-40 16,-4 0-5-16,4-7-117 16,-2-10-69-16,2-6-53 15,0-4 14-15,0-3-14 16,0-2 29-16,0-2 151 15,0-1 153-15,0 2 53 16,0 1 126-16,0 4 56 16,2 2 18-16,-2 4 31 15,0 4 32-15,4 3-14 16,-4 6-45-16,2 4-47 0,2 5-65 16,5 0-78-16,7 19 7 15,3 9 2-15,6 8 16 16,6 8 20-16,10 4-36 15,0 0-32-15,7-5-26 16,-3-2-18-16,1-12 2 16,-9-8-2-16,-10-12-5 15,0-9-11-15,-9 0 16 16,-5-22 3-16,-5-9-3 16,-2-14 12-16,-6-7-3 15,0-6-8-15,0-2-1 16,-6 5 1-16,-8 7 5 15,1 11 3-15,-3 13-8 16,3 10-1-16,3 7-8 16,4 5-14-16,6 2-101 0,0 0-164 15,4 7-293-15,4 1-154 16</inkml:trace>
  <inkml:trace contextRef="#ctx0" brushRef="#br0" timeOffset="1873.11">20446 1553 215 0,'0'0'578'0,"0"0"-183"16,0 0-31-16,0 0-129 15,0 0-41-15,0 0 52 16,2 124-6-16,-2-62-24 0,0 4-79 15,-2-6-63 1,-2-9-39-16,4-14-35 0,0-13-5 16,0-13-71-16,4-14-237 15,4-14-276-15,5-7-841 0</inkml:trace>
  <inkml:trace contextRef="#ctx0" brushRef="#br0" timeOffset="2657.12">20785 1752 10 0,'0'0'1094'0,"0"0"-557"16,0 88-204-16,0-43-62 16,0 0-89-16,0-1-83 15,0-9-45-15,0-8-27 16,0-10-18-16,0-10 1 16,0-5 2-16,0-2 34 15,0-8 27-15,0-11-33 16,0-6-32-16,0-3 7 15,2-4-14-15,-2-2-1 16,0 0 0-16,0 0 0 16,0 0 2-16,0 2-2 15,0 1 6-15,0 1-5 0,-2 4 14 16,-2 1 1-16,2 4 44 16,2 3 22-16,-4 4 14 15,4 4-6-15,0 3-15 16,0 6-15-16,0 1-22 15,0 0-20-15,0 0-18 16,0 11 0-16,4 9 1 16,8 8 23-16,3 9 4 15,3 5-1-15,1 3 0 16,4 0-15-16,1 0-1 16,1-4-11-16,0-6 0 15,-2-9 0-15,-7-8 0 0,-3-7 1 16,-5-7 0-16,-2-4 0 15,6 0 0-15,-1-11 9 16,1-8-4-16,1-7-4 16,5-5-1-16,-1-6 1 15,3-1-2-15,3-1 9 16,-4 1-9-16,-1 4-12 16,-5 6 12-16,-3 7 0 15,-2 5 1-15,-1 7-2 16,-3 9 1-16,-2 0-6 15,2 23-15-15,-2 11 8 16,6 9 11-16,1 9 2 16,-3 0-8-16,0-2 8 0,4-6 5 15,-4-10-5-15,3-9-1 16,-3-9-31-16,0-10-113 16,7-6-130-16,-3-2-358 15,2-8-376-15</inkml:trace>
  <inkml:trace contextRef="#ctx0" brushRef="#br0" timeOffset="3108.67">21521 1837 431 0,'0'0'921'0,"0"0"-548"16,0 0 5-16,0 77-85 15,0-43-103-15,0-4-68 16,0-3-45-16,0-7-35 16,0-8-24-16,0-9-7 15,0-3 29-15,0-7 53 16,0-19-42-16,0-7-20 15,0-10-31-15,6-6 1 16,6-7 0-16,5-2 1 16,-3 0-2-16,3 7 0 15,-5 10 9-15,1 15-1 16,-7 17-2-16,4 9-6 16,-1 24 0-16,3 29 1 15,4 6 53-15,3 5 12 0,-2 4-7 16,-3-14-32-16,3-2-27 15,-5-11 0-15,-4-17-27 16,-1-13-85-16,-3-11-116 16,2-16-106-16,-4-9-306 15,-2-2-243-15</inkml:trace>
  <inkml:trace contextRef="#ctx0" brushRef="#br0" timeOffset="3345.32">21496 1903 1024 0,'0'0'652'16,"0"0"-171"-16,0 0-179 16,0 0-83-16,0 0-100 15,0 0-3-15,0 0-45 16,114-11-41-16,-71 7-15 15,-6-2-15-15,7-8-131 16,-13 0-565-16,-4-2-1132 0</inkml:trace>
  <inkml:trace contextRef="#ctx0" brushRef="#br0" timeOffset="3792.5">21982 1559 1051 0,'0'0'610'16,"0"0"-278"-16,0 0-48 15,0 0-63-15,0 0-79 16,0 0-34-16,0 0-8 0,0 45 21 15,4-8-12 1,-2 11 2-16,2 7-21 0,-4 3-16 16,2 0-12-1,-2-5-31-15,0-8-2 0,4-9-17 16,-4-11 0-16,0-9-3 16,0-9-3-16,2-3 0 15,-2-4 1-15,0 0 8 16,4 0 0-16,-4 0-6 15,3 0-3-15,1 0-6 16,4-2-1-16,9 0 1 16,5 0 0-16,11 1 0 15,27 1 1-15,27 0-1 16,33 1 8-16,-6 5 7 0,-28-3-9 16,-28-3-6-16,-31-7-74 15,-4-12-539-15,2-3-1374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42:41.543"/>
    </inkml:context>
    <inkml:brush xml:id="br0">
      <inkml:brushProperty name="width" value="0.05292" units="cm"/>
      <inkml:brushProperty name="height" value="0.05292" units="cm"/>
      <inkml:brushProperty name="color" value="#90EE90"/>
    </inkml:brush>
  </inkml:definitions>
  <inkml:trace contextRef="#ctx0" brushRef="#br0">13527 1860 992 0,'0'0'354'0,"0"0"-120"16,0 0-77-16,0 0-56 15,0 0-60-15,0 0-25 16,0 7-4-16,0-2 23 15,0 1 18-15,0 1 14 16,4 2 11-16,-4-1-11 16,2 2 5-16,3-1-13 15,-5 1-7-15,2 0-19 16,-2 2-1-16,4-1-17 16,-4 2 3-16,0 1 10 15,2 0-4-15,-2 0 12 16,0 2-9-16,4-1-7 15,-4-1-2-15,2 2-7 16,-2-1-2-16,4 0-3 0,-2 3 1 16,-2-1 4-16,0 1-11 15,4 0 0-15,-4 2 6 16,0 0-4-16,0 3-1 16,0-1 10-16,5 2-5 15,-5 3 6-15,0 0 0 16,0 1 7-16,2 0-17 15,-2-1 13-15,0-1-2 16,0 1 9-16,0 0 1 16,0-2 1-16,0 1-3 0,0-1-4 0,0-2-2 15,0 1-7-15,0-1-2 16,0-2-5-16,4 1-1 16,-4-1 1-16,0 1-1 15,0-2 6-15,2 1-6 16,-2 1 1-16,0 2-1 15,0 1 2-15,0 2-2 16,0 0 4 0,0-1-4-16,0-1 0 15,0-1 0-15,0 0 0 16,0-1 0-16,0-2 0 16,0-2 0-16,0 1-1 15,0-1 1-15,4 0 0 16,-4 1 1-16,0 1-1 0,2-1 1 15,-2 3 0-15,0 0-1 16,0 1 0-16,4 2 0 16,-4 1 0-16,2-1 1 15,-2 1-1-15,0-1 0 16,0-1 0-16,0 1 0 16,0-2 0-16,4-2 0 15,-4-1 0-15,0-1 0 16,7 0-1-16,-5-2 0 15,2 0-8-15,-2 1 8 0,2-1 0 16,-4 2 1-16,2 2 0 16,2-2 2-16,-2 1-2 15,-2 1 1-15,4 0 1 16,-4-1-2-16,2 2 0 16,-2-2 0-16,5 2 0 15,-3-2 1-15,-2 0-1 16,4-2 0-16,-4-2 1 15,0-2-1-15,2-1-2 16,2-2 2-16,-2 1 0 16,2 0-1-16,-4 1 2 0,2 0-1 15,-2 0 0 1,4 0 1-16,-2 1 3 0,-2-3-3 16,9 0-2-16,-9-1 2 15,2 0-1-15,-2 2 0 16,0 2 0-16,0 2 0 15,0 2 1-15,0-1 4 16,0-1-4-16,0-1-2 16,0-4 1-16,4-1 0 15,-4-5 0-15,2 0 0 16,-2-2 0-16,0 0 0 16,0 1 0-16,4-1 1 15,-2 2-1-15,-2 4 0 0,4-1 4 16,-2 5-4-16,-2-3 1 15,4 1 0-15,-4-5 0 16,0-3-1-16,0-4-17 16,0 0-23-16,0-17-173 15,-4-4-468-15,-4-4-668 0</inkml:trace>
  <inkml:trace contextRef="#ctx0" brushRef="#br0" timeOffset="1447.3699">13544 1851 224 0,'0'0'524'0,"0"0"-283"15,0 0-55-15,0 0-29 16,0 0-37-16,0 0-4 15,0 0-12-15,6-6-17 16,-4 5-9-16,-2 1-1 16,6-2-11-16,-2 2 19 0,1-1-1 15,-3 0 8-15,2-1-14 16,-2 1-8-16,2-1-2 16,2 1-16-16,0 0-13 15,-4-1-5-15,5 1-1 16,-1-1-7-16,0 1-2 15,0 0-4-15,0-2 3 16,5 1-8-16,-5 0 0 16,2 0-6-16,-2 0-1 15,9 1-8-15,-9 1 0 16,2 0 1-16,3-1 0 16,-3 1 5-16,2 0-5 15,-1-1 5-15,1 1-6 0,2 0 0 16,-1-2 1-1,1 2 0-15,0 0 1 0,1 0-1 16,-5 0 0-16,4 0-1 16,1 0 2-16,-1 0-2 15,5 0 2-15,-7 0-1 16,3 0 0-16,-1 0 0 16,-4 0-1-16,3 0 2 15,-3 0-1-15,2 0-1 16,1 0 1-16,-3 0 4 15,-2 0-4-15,-2 0-1 16,4 0 0-16,-3 0 1 16,1 0-1-16,-4 0 8 15,4 0-8-15,-2 0-1 16,4 0 1-16,-1 0-1 16,-1 0 1-16,0 0 0 15,-2 0 0-15,2 0 0 0,-6 0-5 16,2 0-4-16,-2 0-37 15,0 2-210-15,-2 0-416 0</inkml:trace>
  <inkml:trace contextRef="#ctx0" brushRef="#br0" timeOffset="3202.55">14058 1848 676 0,'0'0'335'16,"0"0"-108"-16,0 0-88 15,0 0-55-15,0 0-50 16,0 0-17-16,0 0-12 16,-4 0-4-16,4 0-1 15,0 0 7-15,0 0 8 16,0 0-6-16,0 0 7 16,0 0 10-16,0 0 3 15,0 0 9-15,0 0-6 16,0 0 6-16,0 0 0 15,0 0-18-15,0 0-5 0,0 0-2 16,0 2 15-16,0 3 38 16,0 4 5-16,7 2 33 15,-1 2-2-15,-2 4-33 16,2 1 2-16,0 1-13 16,0 3-6-16,1 1 3 15,-1-3-6-15,0 3-4 16,0-1-7-16,1 0-5 15,-1 0-1-15,0 1-18 16,4 0 1-16,-4 2 8 16,3-1-2-16,-3 2 14 0,0-1-2 15,-2 2 2-15,5-2 14 32,-3 1-27-32,0-1 7 15,0 0-10-15,0 1 4 16,3-2-17-16,-7 0 0 15,8-2 7-15,-8 2-5 16,8-1-7-16,-3 1 1 16,-1-2 14-16,2 2-15 0,-2 0 5 15,0 0-4-15,1 2 5 16,-1-1-6-16,4 2 0 0,-8-3 8 16,9 2-9-16,-5-4 1 15,4 2 5-15,-2-1 3 16,-1-1-9-16,3 2 0 15,-2 0 2-15,-2 2 11 16,5-1-12-16,-3 0 0 16,2 1 12-16,1-2-12 15,-5 0 1-15,2-1 7 16,5-1-8-16,-3 1 0 16,-2-1 7-16,3 1-7 0,-3-2 0 15,2 2 5-15,3-1-4 16,-7-1 5-16,4-1-6 15,-2 0-1-15,-1-1 6 16,5-2-6 0,-6 0-1-16,4-1 0 15,-3-1 1-15,-1 1 0 16,2 1 0-16,-2-1 0 16,5 3 1-16,-1 1-1 15,-2 1 0-15,5-2 1 16,-3 0-1-16,-2 1 1 15,-2-3-1-15,1 0 0 16,3 1 0-16,-4-1 0 16,0 0 0-16,1 0 1 15,3 2-1-15,-4-1 1 16,2 1-1-16,3 1 6 0,-5 0-5 16,0-2-1-16,0 0 1 0,1 1-1 15,-1-2 9-15,0-2-8 16,-4-2 10-16,4-1-11 15,3 1 1-15,-3 0 0 16,0 1 1-16,0 2-1 16,0-1 15-16,3-1 5 15,-5-3-20-15,2-2 5 16,-4-2-5-16,2-1 0 16,-2-2 1-16,-2-1-1 15,4 0-1-15,-2-2-2 16,-2-1-7-16,0 0-48 15,0-15-118-15,-2-7-200 16,-8-6-482-16</inkml:trace>
  <inkml:trace contextRef="#ctx0" brushRef="#br0" timeOffset="4637.82">13713 4350 628 0,'0'0'485'16,"0"0"-306"-16,0 0-48 15,0 0-41-15,0 0-2 16,0 0 7-16,0 0 23 15,9 0 11-15,-3 0 0 16,-2 0 2-16,4 0-4 16,2 0-14-16,3 0-27 15,-1 0-26-15,-1 0-13 16,3 0-6-16,-2 0-6 16,5 0-5-16,0 0 0 15,-5 0-9-15,-4 0-3 0,5 2-2 16,-1-2 5-16,-2 0 0 15,-1 0-7-15,1 0 5 16,-2 0-13-16,3 0 0 16,-1 0-6-16,2 1 11 15,-3 1-10-15,3 0 14 16,0 1-14-16,1 0 8 16,-1 1-7-16,-1-3 10 15,1 2-5-15,-2 0-6 16,3 0 6-16,-5 1-5 15,2-1 7-15,-4 0-8 16,3-1 0-16,-3 1 7 0,-2-1-7 16,-2-2 8-16,-2 0 3 15,4 0 9-15,-4 0 7 16,0 0-1-16,0 0-9 16,0 0 0-16,0 0-12 15,0 0 0-15,0 0-5 16,0 0 0-16,0 0 7 15,0 0-8-15,0 0 2 16,0 0-2-16,0 0 6 16,0 0-6-16,0-12-18 0,0-2-141 15,-4-13-304-15,4 0-184 16,0 4-448-16</inkml:trace>
  <inkml:trace contextRef="#ctx0" brushRef="#br0" timeOffset="9250.5">14104 4381 150 0,'0'0'542'0,"0"0"-298"16,0 0-59-16,0 0-49 15,0 0-44-15,0 0-1 16,0 0 44-16,0-38 14 16,0 31 0-16,0 0-17 15,0-1-31-15,0 0-35 0,0 0 8 16,0-2-3-16,0 1-13 16,0 2-2-16,-2-4-14 15,-2 0-2-15,2 0-7 16,2 1-1-16,-7-2-9 15,7 1-3-15,-4 0-2 16,4 0-1-16,-2 1-1 16,-2 0-4-16,4 0 3 15,-2 1-8-15,-2-3 10 16,4 2-4-16,0-3 1 16,-2 2-4-16,-2 0-2 15,4-2-2-15,-2 0-6 16,-2 1 7-16,4 0-6 15,-7 1 15-15,7 1-7 0,-2-1 0 16,2 1 2-16,0-1-2 16,-4 0-9-16,4-1 2 15,-2 1-1-15,2-1 5 16,0 3-6-16,-4 1 1 16,4-3-1-16,0 3 0 15,-2-2 1-15,2 0 0 16,-4 0-1-16,2-1 1 15,2 1 0-15,0-1-1 16,0 0 0-16,-4-1 1 16,-1 3 0-16,5-3 0 15,-2 2 0-15,2 0 0 16,0 0-1-16,0 2 1 16,-4-1-1-16,4 1 0 15,0-2 0-15,0 2 1 16,0-4-1-16,-2 1 0 15,2-2 1-15,0 0-1 0,-4 1 0 16,4-1-1-16,0 1 1 16,0 1 1-16,0-2-1 15,0 3 0-15,-2-2 0 16,-2 2 1-16,4 2 0 16,0-4 0-16,0 2-1 15,0-3 0-15,0 1-1 16,-2-3 1-16,2 2 1 15,-4 0-1-15,4 1-1 16,-2 2 1-16,2-1 0 0,-5 1 1 16,5 0-1-1,-2-2 0-15,2 1 0 0,-4-1 0 16,2 1 0-16,2-3-1 16,-4 0 1-16,2-1 0 15,-2-1-1-15,2 1 1 16,2 1-1-16,0 2 0 15,0-1 1-15,-4 1 0 16,4 1 0-16,0 1-1 16,0 0 1-16,0-1 0 15,0 0 0-15,0-4 0 16,0 3-1-16,-2-2 0 16,2 1 1-16,0-1 0 15,0 3 0-15,-5-2 0 16,5 3 0-16,0 0 0 0,-2-1 1 15,2 1-1-15,0 0 0 16,-4-1 0-16,2 1 0 16,2-1 1-16,0 0-1 15,-4 1 0-15,4-2 0 16,0 2 0-16,0-4-1 16,0 3 0-16,-2 0 1 15,2-1 0-15,0 3-1 16,0-1 0-16,-4 1 1 15,4 1 0-15,0-1 0 32,0 2 0-32,0 0 0 0,-2-2 0 15,2 1 0-15,0 0 0 16,-4-3 0-16,4-2 1 16,0-1 0-16,-2-2-1 15,2 2 1-15,0-1-1 16,0 3 0-16,0 0 0 15,0 3 0-15,0 1 0 16,0-1 0-16,0 3 0 16,0 1 0-16,0-1 0 15,0 2 0-15,0-2 0 16,0-1 1-16,0 1-1 16,0-4 0-16,0 4 0 15,0-1 0-15,0 0 0 0,0-2 1 16,0-1-1-16,0 0 1 15,0 2-1-15,0-1 0 16,0 4 0-16,0 0 1 16,0 4 0-16,0 0-1 0,0 1 0 15,0 0 0-15,0 0 0 16,0 0 1-16,0 0 0 16,0 0-1-16,0 0 0 15,0 0 0-15,0 0 0 16,0 0 0-16,0 0-1 15,0 0 1-15,0 0-1 16,0 0 1-16,0 0 0 16,0 0 0-16,0 0 0 15,0 0 0-15,0 0-1 16,0 0 1-16,0 0-6 16,0 0-7-16,0 0 4 15,0 0 3-15,0 1 6 16,0 3 1-16,0 2 6 0,0 1-6 15,2 0 0-15,2 1 1 16,-2 2-2-16,2-1 1 16,-2 1 0-16,2 1 6 15,2 2-6-15,-4 1 0 16,3 0-1-16,1 0 0 16,0 2 0-16,-4-1 1 15,2 1-1-15,2 0 6 16,1 0-5-16,-1 0-1 15,-4 2 0-15,4 0 0 0,4-1 0 16,-3 0 0 0,-3 1 0-16,4-6 0 0,-2 5 0 15,0-3 1-15,-2 1 0 16,3 1 0-16,-1-1 5 16,0 3-5-16,0-2 0 15,0 2-1-15,3 1 0 0,-3-1-1 16,0 1 1-16,0-1 0 15,3 0 2-15,-3 2-2 16,0 0 7-16,0-2-6 16,0 2 0-16,1-2-1 15,-1-1 0-15,2-1 1 16,-4 1-2-16,5-3 1 16,-3 1 0-16,0-1 0 15,4 0-1-15,-4 2 1 0,1 0 0 16,3 0 0-16,-2 1 0 15,3 2 0-15,-3-1 0 16,-2-1 1-16,0-1-1 16,5-1 1-16,-5-1-1 15,0-2 0-15,2 2 0 16,1-1 0-16,-3-1 0 16,-4 2 0-16,8 0 0 15,-4 0 1-15,1 1 0 16,1-1 0-16,-2-1 5 15,0 2-3-15,5-1-3 16,-3 0 6-16,-2-1-4 0,0 1 5 16,2 0-7-16,-1-1 1 15,-1 0-1-15,0-1 0 16,-4-1 2-16,9 1-2 16,-9 0 1-16,4-1 0 15,-2 0-1-15,2-2 0 16,0 1 0-16,-4 0 1 15,3 1 0-15,1 4 0 16,0 0-1-16,0 2 8 16,0-2 4-16,1 1-11 15,-1-1 0-15,0-2 0 16,0 0 0-16,-2-2 5 0,-2 1-6 16,5-3 1-16,-3 2-1 15,2-1 1-15,0 0 0 16,-4 2-1-16,4-1 0 15,1 3 1-15,-1 2 0 16,4-3 27-16,-4 3-19 16,0-4-3-16,1 2-6 15,-1-3 1-15,-2-1-1 16,2 0 5-16,-4-2-4 16,4 0-2-16,-1 1 2 15,-3-2-1-15,4 2 0 16,-2-1 0-16,2 1 0 0,-4 1 1 15,2-2-1 1,3-1 1-16,-5-2 1 0,2-3-1 16,-2-1-1-16,-2 1 1 15,0-1 0-15,4 2 1 16,-4 0 5-16,2 2 4 16,2 1-10-16,-2-2 9 15,2 1-9-15,1-3 0 16,-5-1-1-16,0 1 0 15,0-2 6-15,2 2-4 16,-2-2 6-16,0 1-7 16,0 2 6-1,4 0 2 1,-2 0 11-16,2-2-1 0,-4 2-7 16,2-3-1-16,-2 2-4 15,0-2 2-15,0 0-7 16,0 0 22-16,0 0 0 15,0 0-2-15,0 0-2 16,0 0-1-16,0 0-5 16,0 0-1-16,0 0 2 15,4 0-6-15,-2 0-9 16,2 0 8-16,9 0-8 16,-5-2 1-16,2 2-1 0,3 0 0 15,-1 0 6 1,1 0-5-16,-3-1-1 0,2 1 0 15,1 0 0-15,-5 0-1 16,-2 0-4-16,0 0 5 16,1 0 0-16,-3 0 5 15,2 0-5-15,0 0 0 16,0 0 0-16,5 0-1 16,1 0 1-16,0-2 0 15,1 1 0-15,-1 1 0 16,-3 0 0-16,1 0 0 15,2 0 1-15,-1 0-1 16,-3 0 0-16,4 0 0 16,1 0 0-16,-1 0-1 15,5 0 2-15,-3 0-1 0,3 0 0 16,-1 0 0-16,-1 0-1 16,-3 0 1-16,-2 0 0 15,3 0 0-15,-5 0-1 16,2 0 2-16,1 0-1 15,-5 0 0-15,-4 0 0 16,2 0 0-16,-4 0 0 16,0 0 0-16,2 0 0 15,2 0-1-15,-4 0 1 16,2 0-1-16,3 0 1 16,-3 0-1-16,2 0 2 15,-2 0-1-15,2 0 0 16,2 0 0-16,-4 0-1 0,4 0 0 15,-1 0 1 1,-3 0-9-16,-2 0-9 0,0 0-7 16,4 0-22-16,-4 0-55 15,2-2-40-15,-2-10-33 16,0 0-182-16,0-2-390 0</inkml:trace>
  <inkml:trace contextRef="#ctx0" brushRef="#br0" timeOffset="13076.14">14838 3941 225 0,'0'0'378'0,"0"0"-154"16,0 0-87-16,0 0-62 15,0 0-8-15,0 0 31 16,0 0 28-16,-2-28 35 16,2 21-9-16,0 0-27 15,0-2-1-15,0-1-27 16,0-1-30-16,0-2-9 16,0-1-13-16,0-1-19 0,0-2 2 15,0 0 4-15,0 0 1 16,0-2-1-16,-4 3 2 15,4-1-6-15,-2 0-1 16,2 0-3-16,-5 0-3 16,5 0-5-16,-2 2-1 15,-2-1 7-15,4 0 3 16,-2-1-7-16,-2 0-2 16,4 1 1-16,-2-3-7 15,-2 2-4-15,2-1 5 16,-2 1-5-16,4-2 11 15,-2 0 4-15,-5-1-7 16,7 2-4-16,-4 0 11 0,4-1-8 16,-2 1-12-16,-2-1 10 15,4 1-11-15,0-3 1 16,0 0 5-16,0-1-4 16,0 0-1-16,0 1 6 15,0 3-7-15,0 1 0 16,0 1 1-16,0 2 1 15,0-1-1-15,0 1-1 16,0-1 1-16,0 0-1 16,0-3 1-16,-2 3 4 0,2-2-4 15,0 2 0-15,0-2 0 16,0 0-1-16,0 1 2 16,0-1-1-16,0-1-1 15,0 0 8-15,-4-4-8 16,4 0 1-16,0 0-1 15,-2-1 0-15,2 1 5 16,0 3-5-16,-4 1 0 16,4-2-1-16,0 0 1 15,0 1 0-15,0 0 1 16,0-2 0-16,0 0-1 0,0-1 0 16,0-2-1-16,0 0 1 15,0-1 0-15,0-2 0 16,0 2 0-16,0-1 0 15,0 2 1-15,0 0-1 0,0 2 1 16,0-1-1-16,0-1 1 16,0 2-1-16,0-2 0 15,0 1 0-15,0-1 0 16,0 0-1-16,0 0 1 16,0 1 0-16,0 0 0 15,0 2 0-15,0-2 0 16,0 1-1-16,0 0 2 15,0 1-2-15,0-2 1 16,0 1-1-16,0 2 1 16,0 0 0-16,0 3 0 0,0 2-1 15,0 1 1 1,0-1 0-16,0 1 0 0,0-4 0 16,0 1 0-16,0-1-1 15,0 1 1-15,0 1-1 16,0 4 1-16,0 1 0 15,0 4-2-15,0 1 2 16,0 2 0-16,0 1 1 16,0 1-1-16,0 2 0 15,0 0 0-15,0 0-2 16,0 0 2-16,0 0-1 16,0 0 1-16,0-1 0 0,0 1 0 15,0 0 0 1,0-2 0-16,0 1-1 0,0 0-1 15,0-1 2-15,-2 2 0 16,2 0-2-16,0 0-7 16,0 0-9-16,0 0-9 15,0 0 13-15,0 0-3 16,0 0 11-16,0 0-3 16,0 0 3-16,0 0-4 15,0 0 2-15,0 0-5 16,0 0 1-16,0 0 6 15,8 0 5-15,4 0 1 16,5 0 1-16,-3 0 4 0,5 0-4 16,1 0-1-16,-5-1 1 15,1 1-1-15,-3 0 1 16,-1 0-1-16,-6 0 0 16,7 0 0-16,-5 1 1 15,2 1 0-15,-3-1-1 16,3 0 0-16,-2-1 1 15,-2 2-1-15,7-2 0 16,-3 1 1-16,-2-1-1 16,5 2 0-16,-3-2 0 15,3 0 1-15,-1 2-1 16,7-2 0-16,-3 0 1 16,-1 0-1-16,1 0 1 0,1 0 0 15,-5 0-2 1,-4-4 2-16,3 3-1 15,-5-1 0-15,-4 1 0 16,2 1 0-16,-4 0 0 16,2 0-1-16,-2 0 1 15,0 0 0-15,0 0-1 16,0 0 1-16,4 0 0 16,-4 0 0-16,0 0 0 15,0 0 0-15,0 0 0 16,0 0 0-16,0 0 1 15,0 0-1-15,0 0-1 16,0 0-16-16,0 0 8 16,0 3 9-16,0 3-8 15,2 1 8-15,-2 1 6 0,0 2-5 16,0 1 1-16,5 2 4 16,-5-1-6-16,2 1 1 15,-2 0 1-15,6 0-1 16,-2 0 0-16,-4 0 1 15,2-1-2-15,-2 3 1 16,4 1 1-16,-4 2-2 16,2 2 1-16,-2-1 5 15,0 0-4-15,0 1-2 16,0-2 2-16,0 0 5 0,0 2-4 16,0-1 3-16,0-1-6 15,0 2 1-15,0-1 0 16,0 1 11-16,0 1-5 15,0-1 1-15,0 0-2 16,0-2 1-16,0 1 1 16,0-1-1-16,0 0-1 15,0 2 4-15,0-2 4 16,0 2-13-16,0 0 1 16,4 1-1-16,-4 0 7 15,0 2-7-15,0 0 0 0,0 0 6 16,0 4-6-1,0 0-1-15,0-1 1 0,4 1 35 16,-1 0-25-16,-3-1-9 16,0-2 4-16,4-3 1 15,-4 1-7-15,2-3 0 16,-2 1 1-16,0-1-1 16,0 1 1-16,0 0 5 15,0-2-6-15,4 2 0 16,-4-2 1-16,0 2 0 15,0 0 7-15,0 1-8 16,0 1-1-16,0 0 1 16,0-1 0-16,0-1 0 0,0-1 0 15,0 0 0-15,0-2 0 16,0-1 0-16,0-2 1 16,0-1-1-16,0 3 1 15,0 0-1-15,0 4 0 16,0 1 1-16,0-1 0 0,0 2-1 15,0-2 0-15,0-1 5 16,0-3-5-16,0-1-2 16,0-2 2-16,0-3 0 15,0 0 0-15,0 0 0 16,0 1 0-16,0 2 5 16,0 2-4-16,0 3-1 15,0 1 1-15,0-2-1 16,0 1 0-16,0-1 0 0,0 1 1 15,0 1-1 1,0-1 8-16,0-1-8 0,0-2 0 16,0-2 0-16,0 1 0 15,0-4 6-15,0 2-5 16,0-1 0-16,0 1 1 16,0-2-1-1,0 1 1 1,0 1 3-16,0 1-4 0,0-2-1 0,0 2 0 15,0-2 1-15,0 0-1 16,0 0 0-16,0-1 1 16,0 0 0-16,0-1 5 15,0 1-6 1,0-2 5-16,0 0-4 16,0 1-1-16,0 0 1 0,0-1-1 15,0 2 6-15,0-1-6 16,0 2 0-16,0 0 1 15,0-1-1-15,0 1 1 16,0-1 0-16,0 0 1 16,0 0-2-16,0 2 1 15,0 1 0-15,0 1 0 16,0 2 1-16,0-3 40 16,0-1-33-16,0-2-8 15,0-2 0-15,0 2 0 16,0-3 5-16,0 2-6 0,0-3 0 15,0-1 0 1,0 1 0-16,0-2 1 0,0 1-1 16,0 1 1-16,0 1 4 15,0 0-4-15,0 2-1 16,0-1 1-16,0 2 0 16,0-3 1-16,0 2-2 15,0-1 7-15,0 1-6 16,0 1-2-16,0-3 2 15,0 0 0-15,0-2-1 16,0-1 0-16,0 1 1 16,0-4 1-16,0 2 3 15,0-1-4-15,0-1-1 16,0 0 1-16,0 2 0 16,0 0-1-16,0 1 8 0,0 0-1 15,0 3-6-15,0-2 0 16,0-1 0-16,0-1 5 15,0 3-6-15,0-4 1 16,0 1 5-16,0 1 6 16,0-1 2-16,0 2 6 15,0 1 1-15,0 0-1 16,0-1-2-16,0 0-12 16,0-3 3-16,0-2-8 15,0 0 4-15,0 0-4 16,0 0-2-16,0 0-7 15,0 0-172-15,0-4-194 0,0-3-569 16</inkml:trace>
  <inkml:trace contextRef="#ctx0" brushRef="#br0" timeOffset="15746.58">15520 1880 117 0,'0'0'556'0,"0"0"-265"0,0 0-70 16,0 0-43-16,0 0-75 15,0 0-26-15,0-12 9 16,0 11-1-16,0 1-5 16,0 0-8-16,0 0-1 15,0 0 3-15,0 0-6 16,0 0-20-16,0 7 59 16,0 2-14-16,0 3-20 15,0 0-23-15,0 1-12 16,0 1 8-16,0 0-11 15,0 2 9-15,0 0-16 16,2 2 3-16,2-1-7 16,-4 1-3-16,2 1-12 0,-2 0 4 15,0 1-12 1,4-1 16-16,-2 3-2 0,3-2 10 16,-3 1-7-1,-2 0-8-15,4-1 4 0,-4 1-13 16,2-3 11-16,-2 2-12 15,0 0 9-15,0 0-8 16,4 0-1-16,-4 0 0 16,0 2 1-16,0-1-1 15,2 2 0-15,-2 1 0 16,0 1 0-16,4 2 0 16,-4-1 0-16,0 4 1 15,0 0 6-15,0-1-7 16,0-1 0-16,0 1 1 15,0-2 11-15,0-4-11 16,0 0-1-16,2 0 0 0,2-3 7 16,-4 5-1-16,2-3 2 15,-2 1-8-15,5 2 0 16,-3-1 0-16,2 2 11 31,-4 3-11-31,2-2 0 0,-2 3 7 16,4-1-7-16,-4-3 0 15,2-1 0-15,-2 0 2 16,4-5 4-16,-4-1-6 16,6-1 0-16,-2-1-1 0,-1 0 1 15,1 1 6-15,-4 0-6 16,2 2-1-16,2 0 1 16,-4 3 0-16,0-1 1 15,2 2-1-15,2 2 0 16,-4-1 0-16,2-3 1 15,-2 0-2-15,4-4 1 16,-4 1 0-16,2-3 6 16,-2 1-6-1,7 2-1-15,-7 1-5 0,4 1 6 16,-2 1 1-16,2 1-1 16,-4 1 0-16,2 1 0 15,2-1 0-15,-4 2 0 16,0-1-5-16,2 0 5 15,-2 1 1-15,4-2 1 16,-4-2-2-16,0 1 1 16,0 0 8-16,0-5-8 15,0 1 5-15,2-3-5 0,-2 3-1 16,5 3 8-16,-5 4-7 16,2-3 14-16,-2-1-14 15,4-2 8-15,-2-4-8 16,-2 2 15-16,6-3-8 15,-6 2-1-15,4 0 1 16,-4 3 2-16,0-1 6 16,2-1 1-16,-2-1-4 0,0-1-11 15,0 0 8 1,4-2-8-16,0-1 5 0,-4 3-7 16,3 0 0-16,-3 1 1 15,0-2 5-15,0-3 10 16,0-1-16-16,0-4 0 15,0-5 0-15,4 1-1 16,-4-1-14-16,0-2-3 16,0 0-69-16,0-19-158 15,0-4-286-15,-7-7-408 0</inkml:trace>
  <inkml:trace contextRef="#ctx0" brushRef="#br0" timeOffset="17234.93">15528 1852 863 0,'0'0'386'16,"0"0"-141"-16,0 0-84 15,0 0-35-15,0 0-66 16,0 0-37-16,0 0 18 16,6 0 13-16,1 0 22 15,3 0-12-15,-2 0-3 16,-2 0-10-16,7 0-6 15,-3 0-6-15,7 0 1 16,-5 0-9-16,7 0-10 16,-5-1 45-16,5-2-31 15,4 0-1-15,-1 0-6 0,-3 1-6 16,-1-1-2 0,-3 0 5-16,6 0-4 0,-3 0-6 15,-3 1 0-15,3 1-5 16,1-1 6-16,4 2-4 15,-5-2 0-15,1 2-4 16,4-1-1-16,-3 0 11 16,1-1 0-16,-2-1 0 15,-1 1-12-15,-3-1 4 16,1 0-4-16,3-1 1 16,-3 1-6-16,3 0-1 15,-5-1 1-15,3 3 0 16,-1-2 0-16,3 0 0 0,-5 0 5 15,-1 1-6-15,3 0 1 16,-1-1-1-16,-3 0 1 16,5 2 5-16,-1-2-5 15,-3 0 1-15,-1 1-2 16,1 1 1-16,-5 1 0 16,-2-2-1-16,4 2 1 15,-3-1 1-15,-1 1 4 0,-2 0-6 16,2-1 1-16,0 0-1 15,1-1 2-15,-5-1-2 16,8 2 5-16,-8-1-4 16,4 2-1-16,-2-1 0 15,3 1 0-15,-5 0 1 16,2-2 0-16,-4 2-1 16,6 0 0-1,-4-1 0-15,4 0 2 16,-2-1 5-16,0 2-7 15,-1 0 1-15,-3 0 0 16,0 0 5-16,0 0 10 16,0 0 8-16,0 0-6 15,0 0-8-15,0 0 2 16,0 0-10-16,0 0 4 0,0 0-5 16,0 0 0-16,0 0-1 15,0 0 0-15,0 0-1 16,0 0 0-16,0 0-5 15,0 0-6-15,0 0 11 16,0 0-25-16,0 0-44 16,0-5-84-16,0 1-147 15,0-3-571-15</inkml:trace>
  <inkml:trace contextRef="#ctx0" brushRef="#br0" timeOffset="22286.92">16469 1744 468 0,'0'0'415'0,"0"0"-133"16,0 0-111-16,0 0-33 15,0 0-35-15,0 0-13 16,0 0-2-16,0-3 1 16,-2 3 3-16,2 0-11 15,0 0 5-15,0 3 0 16,0 4 19-16,0 2-31 16,0 3 3-16,0 2-15 15,6 2-10-15,-4 3 4 16,-2 2 2-16,4 4-2 15,-2 2-4-15,2-1-8 0,-4 2-2 16,0 1-8-16,2-3-3 16,-2 1-2-16,4-4-5 15,-4 1-9-15,3-2 7 16,-3 2-8-16,4-1 0 16,-4-2-12-16,0 0 10 15,2-4-11-15,-2-3 7 16,0-3-7-16,0-6-1 15,4-2 9-15,-4-2-9 0,0 1 2 16,0-2-1-16,0 0 13 0,0 0-13 16,0 0 5-16,0 0-5 15,0 0-1-15,0 0 1 16,0 0 0-16,0 0 0 16,0 0 1-16,0 0 7 15,0 0-3-15,0 0 2 16,0 0-8-16,-10 0 0 15,3 0 0-15,-5-2-6 16,4 0 5-16,-5 0 1 16,-3 0 0-16,-1 1-6 0,-1 1 6 15,3-1 0 1,-1 1 6-16,3-1-5 0,1-2 0 16,-1 1 0-16,-3 1 0 15,-3 1-1-15,1 0 0 16,-3 0 1-16,-2 0-1 15,0 0 0-15,-1 0 0 16,3 0 0-16,-2 0-1 16,1 0 1-16,7 0 0 15,-4 0 0-15,7 0 0 16,-4 1 0-16,3 1 0 16,1-1 0-16,1 1 0 15,-1-1-1-15,4 0 1 16,-9 2 0-16,5-1-7 15,-5 0 6-15,5 0-4 0,-1 1 5 16,5-2-1-16,-2 0 0 16,2 1-7-16,1-2-6 15,1 1-11-15,0-1-2 16,0 0 17-16,2 0-1 16,2 0 10-1,2 0 0 1,0 0 1-16,0 0-1 0,0 0-1 15,0 0-4-15,0 0 6 0,0 0-2 16,0 0-13-16,0 0-13 16,0 0-17-16,0 0 6 15,0 0 0-15,0 0 11 16,0 0 1-16,0 0 5 16,0 0 7-16,0 0 4 15,0 0 2-15,0 0-1 16,-5 2-1-16,5 0-4 15,0 2 8-15,-4 2 1 16,4 0 6-16,0 1-2 16,0 0 1-16,0 3 1 15,0 0 0-15,0 1 1 16,0 1 0-16,0-1 0 0,0 0-1 16,0 1 5-16,0 4-4 15,0 1-1-15,0 2 0 16,0 0 0-16,-2 2 9 15,2 0-8-15,-4 1 11 16,2-1-11-16,-2 0-1 16,2 0 2-16,2-2-1 15,0-2-1-15,0 1 0 16,0 0 0-16,0 0 1 16,0 2 1-16,0 0-2 15,0-1 1-15,0 0 5 0,0 1 1 16,2-2-7-16,-2 1 0 15,0 1 1-15,4 2 8 16,-4-2 10-16,2-1-11 16,2-2-2-16,-2-3-6 15,2-1 7-15,1 0-7 16,-3-2 1-16,2 1 0 16,-2-1 0-16,2 1 5 15,-2-1-5-15,-2 1 1 0,6-2-2 16,-6-2 1-16,4 0-1 15,-4-3 2-15,0-1-2 32,0-1 1-32,0-1 5 15,0-1 6-15,0-1 0 16,0 1-1-16,0-1-4 0,0 0-5 16,0 0 7-16,2 0-9 15,-2 0-1-15,5 0-14 16,-5 0 15-16,2 0 6 0,4-1 3 15,4-3 10-15,3-2-7 16,1-1-2-16,9-2-9 16,0 2 0-16,-3-3-1 15,3 0 0-15,2 2-1 16,-7 1-5-16,5 1-1 16,-8 2 5-16,3 1-4 15,-3 2-1-15,-1 0-1 16,-2-1-16-16,-5 1 8 15,5 0-13-15,-6-1 4 16,5 2 6-16,-9-1 6 0,4-1 13 16,-2 2 6-16,-4 0-4 15,0-1-1-15,6 1 0 16,-6 0 0-16,2 0 6 16,2 0-7-16,-4 0 0 15,0 0-6-15,0 0 6 16,0 0-1-16,0 0 2 15,0 0 6-15,0 0-7 16,0 0 0-16,0 0-9 16,0 1 9-16,5 8 0 15,1 0 6-15,-6 5 3 16,6 2 3-16,0 1 6 16,-4 2-17-16,4-1 17 15,-1 2-7-15,-3-1 7 16,4 2 6-16,-6 2-5 0,4-1-1 15,2 0-8-15,-4 0 4 16,4 0-8-16,-1-3-5 16,-3 1 0-16,-2-3 6 15,4-3-5-15,-4-4-2 16,2-3 6-16,-2-5-5 16,0 0 0-16,0-2-1 15,0 0 11-15,0 0-4 16,0 0 8-16,0 0-6 15,0 0 8-15,0 0-10 0,-8 0-6 16,-5 0 0 0,1 0 1-16,-7-2 4 15,3 0-6-15,-7-1 1 0,4 2-1 16,1-2 2-16,-1 0-2 16,5 0 2-16,-7 1-1 15,6 2 0-15,-3 0-1 16,1 0 0-16,-1 0 0 15,-5 0-7-15,4 8-1 16,-1 0 8-16,-3 1 6 16,9-2-6-16,-3-2 1 15,7 1-1-15,-3-3 1 16,11 1 5-16,-2-4-6 0,2 0 0 16,2 0 0-1,0 0-1-15,0 0-6 0,0 0 6 16,0 0 1-16,0 0 0 15,0 0 0-15,0 0-1 16,0 0 0-16,0 0-7 16,0 0 7-16,0 0-9 15,0 0 9-15,0 0-5 16,0 0 5-16,0 0-10 16,0 3 7-16,0 1 4 15,0 1 0-15,0 0 1 16,0 1 0-16,0-1 0 15,0 2 1-15,0 2 4 0,2 0-6 16,2 3 0 0,-2 3 0-16,-2 5 1 0,4 0 0 15,-4 1 5-15,2-1-4 16,-2-2-2-16,0 1 0 16,0-5 0-16,0 2-1 15,0-3 1-15,0 1 1 16,5-2-1-16,-5-1 0 15,2-1 0-15,2 2 0 16,-2-3 1-16,-2 3-1 16,0-1 1-16,4 0-1 15,-4 2 1-15,0 1 0 16,0 1 0-16,0 1 0 16,2 0-1-16,2-1 0 15,-4-1 0-15,0-1 0 0,2-2 0 16,-2 2 2-1,0-2-1-15,0 2-1 0,0-2 1 16,0 1 0-16,0 0 1 16,0-2-2-16,0 0 0 15,0 3 1-15,0 1 5 16,0 1-6-16,0 5 1 16,0 1 0-16,0 0-1 0,0 2 1 15,-2-4-1-15,2 0 1 16,0-3-1-16,0-6 0 15,0-2-1-15,0-4-5 16,0-3-3-16,0-1-7 16,0 0 7-16,0 0 9 15,0 0 1-15,0 0-1 16,0 0 0-16,0 0 5 16,0 0-4-16,0 0 1 15,0 0-2-15,0 0 1 16,0 0 0-16,0 0-1 0,0 0-15 15,2 0 14 1,9 0 2-16,-5 0 7 0,0 0-8 16,6 0 0-16,-1 0 1 15,-5 0 5-15,6-1-6 16,1 1 0-16,-1 0 1 16,5 0 0-16,-5 0 5 15,3 0-5-15,1 0-1 16,-1 0 0-16,3 0 0 15,-1 0 1-15,-5 0-1 16,7 0 1-16,-7 0 0 16,0 0 0-16,5 0-1 15,-5 0 1-15,7 0 13 16,0 0 5-16,-1 0-18 16,-5 0 1-16,-1 0-1 0,3 0 0 15,-7 0 0-15,2 0-1 16,-2 0 7-16,-1 0-7 15,3 0-1-15,-4 0 0 16,2 0 1-16,3 0 1 16,1 0 0-16,1 0 5 15,3-3-6-15,-4 0 2 16,1 1-2-16,-7 0 1 16,2 2-1-16,-1 0 0 15,-1 0 0-15,0 0-6 16,-2 0 6-16,-2 0-1 15,6 0 0-15,-6 0 1 0,3 0 1 16,-3-2-1-16,4 2 0 16,-6-2-10-16,6 1 2 15,-2-1-4-15,-2 2 5 16,2 0 5-16,-4 0-4 16,0 0 5-16,3-1 0 15,1 1 1-15,-4 0-6 16,6-2 6-16,0 1-21 15,-4-2 0-15,8 2 2 16,-7-2 10-16,1 1 7 16,-2 2-14-16,2 0 15 0,-4 0 1 15,0 0 0-15,0 0-1 16,0 0 0-16,0 0 1 16,0 0 0-16,0 0 0 15,2 0-1-15,-2 2 1 16,0 5 11-16,0 2-2 15,4 0-9-15,-4 4 12 16,0 1-12 0,2 0 9-1,-2 2 0-15,4 0-7 0,-4 2 13 16,2-2-6-16,2 1 10 0,-4 0-4 16,5-1-4-16,-5-2-5 15,0-1 1-15,2-2-6 16,2 0 6-16,-4-4-6 15,2 2 0-15,-2-1 0 16,0 0 0-16,4-3 0 16,-4 1-1-16,0-1 6 15,0-2-6-15,0 0 0 16,0-2 0-16,0 1 0 16,0-2 1-16,0 0 0 15,0 1 5-15,0-1-5 16,0 1 7-16,0 1-7 15,0-2 4-15,-4 1-4 0,2 1-1 16,-4-1 0-16,6 1 1 16,-9 2 0-16,3-2 0 15,4 0 5-15,-4 1-6 16,2-1 8-16,2 0-7 16,-5 1 9-16,1-1-1 15,0 1 5-15,-4 1-13 16,1 2 5-16,-1 0 6 15,2 0-11-15,-5-1 8 16,-3 1-9-16,3 0 0 16,-3-2 2-16,4 2-1 0,-3-2 5 15,-1 0-5-15,-1 0-1 16,5 0 1-16,-7 0 0 16,7-1 0-16,-3 0 0 15,-1 0-1-15,-1-2 1 16,-2 1 0-16,1-2 0 15,-3 1-1-15,-2-1 0 16,1 0 1-16,3 0 0 0,-2 2 5 16,3-1-6-16,-3 1 1 15,7 0-1-15,-3 1 1 16,5-1 1-16,-1-1-2 16,-1 0 6-16,4 1-6 15,-3-1 1-15,1 1-1 16,-1-1 0-16,1-1 0 0,2 0 0 15,-3 0-8 1,-1 0 8-16,-1 0 6 0,3-1-5 16,-3-4 7-16,-1 3-8 15,1 0 0-15,3-1 0 16,-5 1 6-16,5-1-6 16,-5 1 0-16,5-1 0 15,4 2 1-15,-3-1 10 16,5 2-10-16,0-1 5 15,4 0-6-15,-4-1 2 16,2 2-1-16,2-1 6 16,-7 1-7-16,7-2 0 15,-2 1 1-15,-2 0 1 16,6-1-2-16,-2 1 0 16,-2-2 9-16,4 0-3 0,-6-2 0 15,-1-1-6-15,1-1 1 16,-6 0-1-16,3 0 1 15,-3 1-1-15,-4 1 1 16,5 0-1-16,3 2 0 16,2 2 0-16,2-1 0 15,4 1 0-15,0-3-15 16,0-5-110-16,0-18-92 16,4-2-429-16,8-4-965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08:33.33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24208 1422 755 0,'0'0'484'0,"0"0"-165"16,0 0-22-16,0 0-49 15,0 0-37-15,0 0-37 16,10-48-14-16,-10 47-20 16,0 1-32-16,0 0-32 15,0 14-44-15,0 14-23 16,0 26 34-16,0 32 38 15,-4 21 1-15,-2-6-20 0,4-22-40 16,-2-29-7 0,4-23-14-16,0-2 0 0,0-4-1 15,0-4 0-15,0-10 0 16,4-7-19-16,-2 0-79 16,15-32-173-16,-5 1-307 15,2-1-354-15</inkml:trace>
  <inkml:trace contextRef="#ctx0" brushRef="#br0" timeOffset="324.89">24419 1404 139 0,'0'0'1020'0,"0"0"-518"15,0 0-166-15,0 0-21 16,0 0-88-16,0 0-48 16,0 0-119-16,-6 54-17 15,-1 23 97-15,-3 29-16 16,-2 8-16-16,3-18-21 16,5-28-43-16,2-30-30 15,2-10-5-15,0-1-9 16,0-4-1-16,0-6 0 15,0-12-41-15,0-5-87 16,0-4-161-16,0-26-271 16,0 3-76-16,0 1-244 0</inkml:trace>
  <inkml:trace contextRef="#ctx0" brushRef="#br0" timeOffset="727.74">24018 1653 1096 0,'0'0'672'0,"0"0"-186"16,0 0-158-16,0 0-80 15,0 0-112-15,0 0 16 16,111-16-15-16,-44 12-24 16,9 2-41-16,-1 2-22 15,-20 0-34-15,5 3-15 16,-16 4-1-16,-13-2 0 15,-4-2-1-15,-15-1 1 16,-4-1 0-16,-4-1-1 16,-4 0-11-16,0 0-36 15,0 0-73-15,0 0-134 0,-10 0-283 16,2 0-369-16</inkml:trace>
  <inkml:trace contextRef="#ctx0" brushRef="#br0" timeOffset="1089.8699">24067 1817 910 0,'0'0'643'0,"0"0"-143"16,0 0-221-16,0 0-49 16,0 0-63-16,0 0-21 15,0 0 27-15,81 18 1 16,-21-15-29-16,6-1-43 16,9-2-45-16,-11 0-31 15,2 1-26-15,-2-1 9 16,-10 1-15-16,-9 2 6 15,-18 0 0-15,-8-3-16 16,-13 2-11-16,-6-2-15 16,-2 0-47-16,-23 0-140 15,0 0-438-15,4-5-843 0</inkml:trace>
  <inkml:trace contextRef="#ctx0" brushRef="#br0" timeOffset="2410.67">25116 1514 821 0,'0'0'798'16,"0"0"-475"-16,0 0-79 15,-36 137 40-15,24-36-21 16,2-3-76-16,3-20-84 16,5-28-63-16,2-23-28 15,0-6-10-15,0-3 7 16,0-5-8-16,0-11 5 16,0-2-6-16,0-15-27 15,0-12-102-15,0-8-139 16,2-6-89-16,5-5-115 15,-3-1-39-15,2-3-74 16,-4 0 57-16,2 4 489 0,-4 3 39 16,0 7 555-16,0 4-60 15,0 8-109-15,0 4 3 16,0 7-4-16,0 3-58 16,-4 3-60-16,4 5-68 15,0 2-89-15,0 3-48 16,6 16-45-16,13 10 16 15,10 12 15-15,12 7 15 16,9 7-14-16,6 1 4 16,3-1-26-16,1-5-12 15,-4-8-8-15,-10-7-7 16,-9-12 0-16,-12-7-2 16,-13-8-5-16,1-8-4 0,-3 0 11 15,-4-1 17 1,2-15 1-16,-1-5-3 0,-1-10-14 15,0-8 14-15,-6-22-15 16,0-30 10-16,-2-34-10 16,-17-10 8-16,-6 7-7 15,5 34 4-15,7 40 1 16,5 20-6-16,4 11 0 16,2 4-2-16,-2 5-5 15,2 2-22-15,2 10-31 16,0 2-85-16,6 7-209 15,6 8-471-15,7-1-622 0</inkml:trace>
  <inkml:trace contextRef="#ctx0" brushRef="#br0" timeOffset="3146.56">25785 1686 544 0,'0'0'556'16,"0"0"-241"-16,0 0 8 15,13 113-77-15,-9-62-52 16,-2 1-58-16,-2-3-48 15,6-6 2-15,-6-11-7 16,4-10-7-16,-4-11-16 16,2-8-27-16,2-3 4 15,-4-5 2-15,2-13 31 16,-2-8-70-16,5-7-6 16,-3-7-55-16,-2-2 10 15,4 1 41-15,-4 3 10 16,0 4 12-16,0 6 10 15,0 4-5-15,0 5 7 0,2 4 10 16,6 2-4-16,7 2-11 16,7 1 13-16,5 0 5 15,12-1 14-15,1 2-14 16,1 1-16-16,-4 1-12 16,-8 2-9-16,-10 3-6 15,-9 2-27-15,-10 0-145 16,0 0-345-16,0 4-361 0</inkml:trace>
  <inkml:trace contextRef="#ctx0" brushRef="#br0" timeOffset="3357.46">25849 1892 1200 0,'0'0'627'15,"0"0"-117"-15,0 0-197 16,85-5-89-16,-52-2-85 16,2-1-57-16,-6 3-59 15,-4-2-23-15,-6 4-21 16,-5-3-218-16,-4 0-347 16,-3 2-306-16</inkml:trace>
  <inkml:trace contextRef="#ctx0" brushRef="#br0" timeOffset="3550.36">25889 2053 537 0,'0'0'980'0,"0"0"-484"16,0 0-160-16,0 0-37 15,95 10-62-15,-48-10-104 16,-1-3-69-16,1-8-64 15,-5-5-9-15,13-14-288 16,-11 5-508-16,-3 0 136 0</inkml:trace>
  <inkml:trace contextRef="#ctx0" brushRef="#br0" timeOffset="4061.01">26410 1758 628 0,'0'0'629'0,"0"0"-141"16,0 0-146-16,0 0-43 16,0 0-82-16,0 0-101 15,0 0-116-15,-23 54 82 16,21-14 41-16,-2 7-11 16,2 2-28-16,2-5-35 15,0-9-29-15,0-9-20 16,6-10 0-16,6-12-8 15,7-4 8-15,6-14 8 16,3-15-8-16,8-10-27 16,-3-6-74-16,-4-5-12 15,-5-2-10-15,-5 4 37 16,-7 7 61-16,-5 12 25 0,-3 12 27 16,-4 17 57-16,0 4-57 15,0 29 4 1,0 16-24-16,0 8 106 0,-4 5-15 15,2-6-56-15,2-11-42 16,6-16-84-16,8-19-809 16</inkml:trace>
  <inkml:trace contextRef="#ctx0" brushRef="#br0" timeOffset="5103.3">26902 1715 1039 0,'0'0'586'16,"0"0"-310"-16,0 0-106 16,0 0-2-16,-3 99 28 15,3-43 25-15,0 4-27 16,0 2-55-16,0-2-69 15,0-13-37-15,0-10-27 16,0-14 2-16,0-13-8 16,3-10-30-16,3-4-161 15,0-33-121-15,0 0-223 16,0-1-248-16</inkml:trace>
  <inkml:trace contextRef="#ctx0" brushRef="#br0" timeOffset="5556.81">26926 1785 734 0,'0'0'626'0,"0"0"-143"16,0 0-239-16,0 0-33 15,0 0-71-15,0 0-23 16,13-80-5-16,7 58-23 16,7-1-32-16,4 4-20 15,4 2-13-15,3 6-15 16,-1 8-9-16,-2 3 0 15,-6 0-18-15,-4 16-9 16,-9-1 2-16,-3 2 1 16,-11-2 11-16,-2 2 13 0,0 2 5 15,-9 0 45-15,-13 1-11 16,-7 0-10 0,-4-2 6-16,-9-1 2 0,-1-3-2 15,2 0 20 1,3-3-4-16,9-2 6 0,11-3 4 15,8-3-25-15,7 1-30 16,3 0-6-16,7 5-39 16,17 5 39-16,7 9 33 15,13 7 40-15,10 8 13 16,-1 2-31-16,1 0-31 16,-6-4-10-16,-15-8-13 15,-8-8 5-15,-11-9-6 0,-6-8 1 16,-4-3-1-1,-4 0-44-15,2-18-126 0,9-21-211 16,-3 5-404-16,4 0-623 16</inkml:trace>
  <inkml:trace contextRef="#ctx0" brushRef="#br0" timeOffset="5876.9">27542 1850 1520 0,'0'0'578'0,"0"0"-270"16,0 0-65-16,0 0-66 0,0 0-45 15,0 0-16-15,0 0-66 16,-24 22-34-16,11 7-14 16,3 7 31-16,-1 3-6 15,9-5-26-15,2-7-1 16,2-11 0-16,19-13-20 15,4-3 20-15,2-23 39 16,2-11-6-16,-7-5-9 16,-13-1 13-16,-9 3 30 15,-6 6-10-15,-23 9-18 16,2 7-39-16,-8 12 0 16,12 3-32-16,21 15-155 15,2 8-471-15,2-3-320 0</inkml:trace>
  <inkml:trace contextRef="#ctx0" brushRef="#br0" timeOffset="6508.6">27908 1725 317 0,'0'0'900'0,"0"0"-622"15,0 0-45-15,0 0 17 16,-27 92-6-16,21-47-5 15,2 2-46-15,0-2-62 16,4-7-32-16,0-8-56 16,0-12-25-16,0-9-6 15,0-8-3-15,0-1-9 16,4-8-112-16,0-12-137 16,-2-21-220-16,2 6-129 15,-2-1-286-15</inkml:trace>
  <inkml:trace contextRef="#ctx0" brushRef="#br0" timeOffset="6834.5">27875 1707 560 0,'0'0'768'16,"0"0"-195"-16,0 0-65 15,0 0-166-15,0 0-125 16,0 0-89-16,0 0-57 16,-16 24-16-16,24 0 68 15,15 7-30-15,1 3-29 16,12 0-35-16,1 1-11 15,6-4-12-15,3-5-5 16,-7-7 1-16,0-7-1 16,-8-7 0-16,-6-5-1 15,-4 0 1-15,-7-17 7 0,1-8 1 16,-5-7 9-16,-4-8-5 16,-6-7-5-16,0-2 4 15,0 0-6-15,-12 6 1 16,-7 8 4-16,3 10-11 15,-1 6 0-15,5 8-12 16,3 4-2-16,3 1-46 16,2 2-79-16,4-5-212 15,10 3-443-15,5-1-398 0</inkml:trace>
  <inkml:trace contextRef="#ctx0" brushRef="#br0" timeOffset="7490.83">28588 1607 945 0,'0'0'483'15,"0"0"-239"-15,0 0-23 16,0 0-56-16,0 0-34 16,0 0-21-16,0 0-5 15,6-11 20-15,-6 11 24 16,0 0 10-16,0 0-12 16,0 0-5-16,0 0-22 15,0 0-22-15,0 0-30 0,-2 0-20 16,-2 0-28-1,-4 1-20-15,-4 2-1 0,-7 4 0 16,0 1 1-16,-3 7 0 16,-1 3 14-16,4 3 1 15,5 2-9-15,4 4-5 16,7-2-1-16,3 0 0 16,3 2-1-16,19 0-1 15,9 1 1-15,6 3 1 16,1 1 1-16,1 2 5 15,-8-1-6-15,-10-2 2 16,-11-4-1-16,-10-2 13 16,0 0 7-16,-12-4 12 15,-13 0-3-15,-4-7-12 0,0-7-17 16,-2-7-1-16,4-10-111 16,4-13-409-16,11-1-711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08:53.20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23174 550 481 0,'0'0'594'0,"0"0"-435"0,0 0-48 16,0 0 23-16,0 0 7 15,0 0-32-15,0-1-18 16,0 1-11-16,0 0-15 15,0 0-26-15,0 0-16 16,0 0 1-16,0 0-11 16,0 0 14-16,0 0 2 15,0 4 8-15,0 2 13 16,0-1 6-16,0 1-16 16,0 1-12-16,0 0 6 15,0 0-8-15,0 0 0 16,3 1-3-16,-3 1 8 15,0 0 1-15,0 2-5 16,0-2-7-16,4-1-3 0,-4 2 0 16,0-2-8-16,0-1-8 15,0 1 5-15,2-1 10 16,-2 2-15-16,4-2 14 16,-4 0-14-16,0 2 0 15,0-1-1-15,2 2 11 16,-2-1-11-16,4 0 1 15,-4 1-1-15,2-2 6 16,-2-1-6-16,4-1-2 16,-4 0 2-16,0 0 8 15,2-1-8-15,-2 1 0 16,4 0 0-16,-4-2 0 16,0 5 0-16,0-1 0 15,7 0 1-15,-7 3-1 16,2 2 0-16,-2 1 5 0,4 2-5 15,-4-2 0-15,2 0 9 16,2 0-9-16,-4 0 0 16,2-1 0-16,-2-2 0 15,0 3 6-15,0 1-5 16,4 0-1-16,-4 2-4 16,2 1 4-16,-2 0 0 15,0-1 10-15,0 3-10 16,5 0 1-16,-5 0 0 15,0 0 0-15,0-1-1 16,0 1 0-16,0 0 0 16,0 0-2-16,0-2 2 0,0 2-1 15,0-1 0-15,0 1 0 16,2 2 1-16,-2 1 0 16,0 1-1-16,0 4 1 15,0 0 6-15,0 1-6 16,0 2 0-16,0 0-1 15,0 1 2-15,0 1-2 16,0-1 2-16,0 2-1 16,4-2 1-16,-4-2-1 15,2 1-1-15,-2 1 1 16,0-3 1-16,4-1-1 0,-4 1 0 16,2 0 1-1,2-1-1-15,-4 1 2 0,4-1-2 16,-4-1 0-16,0 1 1 15,2-1-1-15,-2 1 1 16,4-1 0-16,-4 1 8 16,0 0-8-16,0-2 0 15,3 1 0-15,1 0 0 16,-4 1-1-16,0 1 1 16,2-1-1-16,-2 2-5 15,4 0 4-15,-4 0 0 16,0 0 1-16,0 1-1 15,0 0 1-15,0 1 1 16,0-2 0-16,0 3-1 16,0 0 0-16,0-1 0 0,0 2-1 15,0 1 1-15,0 1 0 16,0 0 0-16,0 0 0 16,0-2 0-16,0 0 0 15,0 0 1-15,0 0 0 16,0 1-1-16,0-1 0 15,0 2 0-15,0-1 0 16,0 2 2-16,0-2-2 16,0 1 1-16,0-1 0 15,0 2 0-15,0 0 4 16,0 0-5-16,0 1 0 16,0-1 0-16,0-1-1 15,0 3 0-15,-4-3 0 16,4 1 0-16,-2-1-1 15,2 1 2-15,0-2 0 0,0 1 0 16,0-1 0-16,-4 1 0 16,4 1 0-16,-3 0 0 15,3 1 1-15,-4 0 2 16,2-1-3-16,-2 0 0 16,0 1-1-16,2-2 1 15,-2 3 0-15,2-2 0 16,-2 2 0-16,2 0 0 15,2 0 0-15,-5 0 0 16,3-1 1-16,-2 1-1 0,4 0 0 16,0 0 0-16,-2-1 9 15,2 0-9-15,-4 0-7 16,2-1 7-16,2 1 0 16,-4 2-1-16,2-2 0 15,2 0 1-15,-4 0 0 16,4 1-1-16,-3-1 1 15,3 2 0-15,0-3 0 16,0 4 0-16,0-3 1 16,0-1-1-16,-4-3 0 15,4 2-1-15,-2-1 2 16,2 2-2-16,0-2 2 16,0 2-2-16,0 0 2 15,0-1-2-15,0 1 2 16,0 0 0-16,0 1-1 0,-4-1 0 15,4 0 1-15,0 2-2 16,0-1 1-16,0 0 0 16,0 0 0-16,0 0 0 15,-2 0 0-15,2 2 0 16,0 1 0-16,0-1 0 16,-4 3-1-16,4-1 0 15,0 2 1-15,0-2-6 16,0 1 14-16,0-1-10 15,0-1 2-15,0 0 0 16,-2 0 0-16,2 0-1 16,-4 1 1-16,2-2 0 15,2 3 1-15,0-2-1 0,0-1 0 16,0-1 0-16,0 1 0 16,0-1 1-16,0 0-1 15,0 0 5-15,0-1-5 16,0-1-1-16,0 4 0 15,0-2 1-15,0 3-1 16,0 1 1-16,0 1-2 16,0-1 2-16,0 2-1 15,0-1 0-15,0 1 1 16,0-1-1-16,0-2 1 16,0 1 0-16,0-1 0 15,0 1 0-15,0 2-1 16,0 1 2-16,0 3-1 15,0 2 0-15,0 0 0 0,0 1 0 16,0 0 0-16,0 1 1 16,0-3-1-16,0 0-1 15,0-1 1-15,0 0 0 16,0 1-1-16,0 1 1 16,0 0-1-16,0 1 1 15,0 0 0-15,0 1 0 16,0-2 0-16,0 0-1 15,0 0 1-15,0-2 0 16,0 1 0-16,0 0 1 16,0 1 1-16,0 0-2 15,0 0 0-15,0 1 0 16,0 0 0-16,0 1 0 0,0-2 0 16,0 0 0-16,0-1 0 15,0 1-1-15,0 0 1 16,0 1 0-16,0 1-1 15,0 1 0-15,0 0 0 16,0 1 1-16,0-2 0 16,0 3 1-16,0-3 3 15,0 2-4-15,0 0 0 16,0 1-1-16,0 2 1 16,0 2 0-16,0 0-1 15,0 2 1-15,0 2 5 16,-4-1-5-16,1 2-6 15,-1 2 5-15,2-1 1 0,2 2 0 16,-4-1-1-16,0 1 1 16,2-1-1-16,-2 0 2 15,2-1-1-15,-2 3 0 16,2 7 0-16,-3-4 1 16,-1-2 4-16,4 1-5 15,-8-1-2-15,8 19 2 16,-9 10 0-16,5 2 0 15,-2-6-1-15,4-19 1 16,-2-20-1-16,4 8 1 16,-5 10 0-16,1 7 0 15,-2 11 0-15,6-9 0 16,-2-9 2-16,2-1-2 16,-3 0 1-16,3 0 0 15,-2 0-1-15,2 3 0 0,-2 2-2 16,2 2 2-16,-4 0-1 15,2-1 0-15,2-1 0 16,-3 0 1-16,3 2-1 16,-2 2 1-16,2 2 1 15,-2 3-1-15,2-1 1 16,-2 0-1-16,2 2 0 16,-2-1-1-16,4 2 1 15,-2-1-1-15,-3-4 1 16,3 1-1-16,-2 0 1 15,4 0 0-15,-2 6 1 16,-6-1 0-16,6 2-1 0,-2 1 1 16,2 0 0-16,-2 2-1 15,4 0 0-15,0-3 0 16,0-4 0-16,0-4 5 16,0-3-4-16,0 1-1 15,0-2 2-15,4-1-1 16,-2-11 14-16,2-13-8 15,-2-14 3-15,2-6-9 16,0 3 7-16,-2 0-8 16,2-1 0-16,-2-12 0 15,3-9 0-15,-5-9-1 16,0-7 1-16,0-3-91 16,2-35-104-16,-2 0-175 0,0-5-795 15</inkml:trace>
  <inkml:trace contextRef="#ctx0" brushRef="#br0" timeOffset="3589.73">18288 2727 39 0,'0'0'196'16,"0"0"-27"-16,0 0-51 0,0 0-32 15,0 0-4-15,0 0-16 16,0 0-4-16,0 0-11 15,0 0-1-15,0 0-2 16,0 0-25-16,0 0 0 16,0 0 24-16,6 0 16 15,4 1-8-15,3 1-8 16,1-2-3-16,9 0 14 16,8 0 0-16,4 0-13 15,2 0-7-15,7 0-7 16,-1 0-7-16,5-2-13 15,-1 0 3-15,1 1-13 16,-1 1 8-16,-3 0-8 0,-1 0 7 16,1 0-7-1,-1 0 0-15,4 0 5 0,3 0 20 16,8 0 14-16,2 0-14 16,2-2-13-16,4-5 9 15,6 0-12-15,13 0-8 16,14-1-1-16,21-3-1 15,6 2 1-15,-4 1 0 16,-12-1-1-16,-7 0 0 16,-3 4 2-16,1 2 6 15,6 0-7-15,-1 1-1 16,1 2 0-16,-1 0 12 16,1-1-6-16,5-3-6 15,1-1-8-15,-3-3 7 16,0 1 1-16,-3-2-2 0,-4 3 2 15,-3 0 0-15,3 0 6 16,-2 1-6-16,-4 1 0 16,1-2 0-16,3-2-12 15,-2 2 12-15,4 0 6 16,-1 1 1-16,-9 0-6 16,2 1 8-16,-4 0-8 15,0 0 1-15,0-2-2 16,2-1 1-16,-2-1 1 15,-2 1 4-15,-17 1-3 16,-10 2-3-16,-12-1-3 16,-3 4 2-16,21-3 1 15,5 4 0-15,5-3 0 0,1 1 0 16,-11 2 1 0,8 0 2-16,3-1-3 0,8-2 1 15,-11 0-1-15,5 0 0 16,-3 0 0-16,-11 2 9 15,11 0-9-15,-3-1-12 16,1 2 12-16,-4 0 2 16,-1 0-1-16,1 0 7 15,0 0-7-15,-1 0 4 16,-1 0 1-16,0 3 2 16,15-2 0-16,12 1 5 15,15-1 9-15,1 2-2 16,-5 0-7-16,-11 3 2 15,-12-1 1-15,2 3-16 0,8-1 0 16,-2-2 0-16,4 0 0 16,-2-3 1-16,-2 1 9 15,4-1-3-15,-2-1 15 16,9 2-4-16,-1 0-1 16,0 1 1-16,1 0-5 15,5-1 1-15,5 1-12 16,2-1 8-16,2-1-10 15,8 3 15-15,0-1-6 16,-2 0 14-16,6 2 1 16,-2-2-6-16,4 0-2 15,-1-3 16-15,5 0-13 16,-8-1 4-16,0 0-1 0,-8 0-8 16,-4 0 4-16,-6-2-6 15,-5-6 12-15,-20 2-8 16,-19 2 8-16,-19 0-12 15,-16 1 1-15,1 1-13 16,-4 1 0-16,-5 0-8 16,-17-1-49-16,-6 1-35 15,0-1-127-15,-4 1-412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09:16.87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19131 3539 821 0,'0'0'559'15,"0"0"-195"-15,0 0-28 16,0 0-39-16,0 0-78 16,-8-34-43-16,8 34-76 15,-4 18-74-15,2 27 4 16,2 30 39-16,0 32-9 16,0 10-2-16,0-15-23 15,0-26-10-15,0-30-11 16,0-11-4-16,0 3-4 15,0 0-6-15,-4-6 1 16,-5-9 0-16,-11-14 8 16,-5-9 24-16,-8 0 25 15,-9-17-21-15,-5-6-10 16,-3 0-13-16,1 4-13 16,1 4 11-16,1 6-11 0,9 6-1 15,7 2-1-15,13 1 0 16,7 0-16-16,11 0-54 15,17 0-268-15,10 0-515 16,8-4-983-16</inkml:trace>
  <inkml:trace contextRef="#ctx0" brushRef="#br0" timeOffset="1012.51">19299 4020 644 0,'0'0'684'15,"0"0"-284"-15,0 0-85 16,0 0-79-16,0 0-56 16,0 0-59-16,0 0-45 15,-7 20-23-15,14-18-20 16,7 0 9-16,5-2-6 16,3 0 19-16,3-3 0 15,6-11-11-15,-2-4-22 16,-4-6-11-16,-2-2-2 15,-5-2-9-15,-9 0 7 0,-3 1-7 16,-6 4 0-16,0 7 1 16,-8 4-1-16,-17 11-6 15,-8 1-7-15,-5 24 13 16,-3 15 7-16,-2 15 26 16,3 7 7-16,11-1-8 15,13-6-10-15,14-10-11 16,2-13-11-16,25-13-12 15,10-14-2-15,4-4-1 16,25-33-115-16,-14-4-375 16,-7-3-441-16</inkml:trace>
  <inkml:trace contextRef="#ctx0" brushRef="#br0" timeOffset="1253.6199">19702 3604 960 0,'0'0'684'16,"0"0"-360"-16,-2 134 62 15,2-31-77-15,0 9-95 16,0-17-80-16,0-29-52 16,0-30-58-16,2-12-17 15,2-5-7-15,2-5-30 16,0-9-160-16,9-22-360 15,1-15-182-15,-3-5-606 0</inkml:trace>
  <inkml:trace contextRef="#ctx0" brushRef="#br0" timeOffset="1421.5">19882 3643 1437 0,'0'0'670'0,"0"0"-381"16,-19 131 4-16,13-21-41 15,0 4-76-15,6-19-63 16,0-30-56-16,0-32-35 16,0-12-22-16,6-9-28 15,14-12-194-15,-1-1-372 16,4-19-271-16</inkml:trace>
  <inkml:trace contextRef="#ctx0" brushRef="#br0" timeOffset="1877.48">20076 3907 995 0,'0'0'368'15,"0"0"-114"-15,0 0-95 16,0 0-82-16,0 0-9 0,0 0 8 15,0 0 25 1,0 0-17-16,0 23 46 16,0 8 27-16,0 4-29 15,0 1-25-15,6-4-42 0,6-5-24 16,3-11-25-16,1-10-3 16,7-6-1-16,2-17-2 15,2-15-6-15,-4-12-8 16,1-4 3-16,-1 0 5 15,-10 6 6-15,-5 12 2 16,-4 20 10-16,2 20 34 16,-2 62-7-16,5 50 51 15,1 27-4-15,-8 6-29 16,-2-18-36-16,-8-30-12 0,-13-25 14 16,0-23 28-1,-1-23-11-15,1-16-16 0,-6-12-30 16,0-8-16-16,-2-12-126 15,4-34-189-15,13 3-353 16,6 1-466-16</inkml:trace>
  <inkml:trace contextRef="#ctx0" brushRef="#br0" timeOffset="2874.56">20775 3595 3 0,'0'0'137'16,"0"0"43"-16,0 0 76 16,0 0 77-16,0 0 22 0,0 0 38 15,0 0 3 1,0-38-120-16,0 68-133 0,0 34-24 15,0 36 70 1,0 16-31-16,0-14-22 0,6-27-71 16,-6-35-40-16,4-17-16 15,-2-4-3-15,-2-8-6 16,4-10 1-16,-4-3 5 16,0-29 5-16,0-22-11 15,0-28-57-15,-12-21-48 16,-1-5-34-16,-1 20-12 15,8 28 56-15,-1 27 44 16,5 12 43-16,2 2 8 16,0 0 15-16,0 3 11 15,0 4 27-15,13 2-1 16,12 0-12-16,6 2 15 0,10 3-1 16,2 0 18-16,5 3-20 15,-7 1-23-15,-8 0-22 16,-10 0-7-16,-6 0-36 15,-15 9-219-15,-2-1-389 16,0 0-528-16</inkml:trace>
  <inkml:trace contextRef="#ctx0" brushRef="#br0" timeOffset="3086.92">20682 3941 962 0,'0'0'717'0,"0"0"-211"0,0 0-194 16,111 18-59-16,-55-24-99 15,4-12-91-15,-2-3-47 16,-13-1-16-16,1-1-175 16,-7-11-307-16,-10 7-262 15,-6 3-152-15</inkml:trace>
  <inkml:trace contextRef="#ctx0" brushRef="#br0" timeOffset="3203.6">21182 3728 770 0,'0'0'727'0,"0"0"-361"16,0 0 142-16,6 111-201 0,-2-55-79 15,2 1-93 1,1-10-95-16,-1-12-40 0,0-15-2 16,4-20-256-16,-1-17-440 15,1-13-392-15</inkml:trace>
  <inkml:trace contextRef="#ctx0" brushRef="#br0" timeOffset="3326.09">21333 3582 1246 0,'0'0'0'15,"0"0"-9"-15</inkml:trace>
  <inkml:trace contextRef="#ctx0" brushRef="#br0" timeOffset="3711.23">21618 3668 1211 0,'0'0'606'0,"0"0"-278"15,0 0-48-15,0 0-80 16,0 0-56-16,0 0-49 16,0 0-56-16,-41 5-8 15,16 3 20-15,-2 3 30 16,-6 7 22-16,2 2-11 16,6 1-25-16,11 4-36 15,7 0-30-15,7 2-1 0,21 1-10 16,20 2 10-16,9 2 2 15,4 2 11-15,-7-4-13 16,-14-1 0-16,-14-8 1 16,-15-1 12-16,-4-5 43 15,-23-4-5-15,-8-2-21 16,-2-5-30-16,0-3 0 16,8-1-99-16,17-7-225 15,2-7-519-15,6-5-1185 0</inkml:trace>
  <inkml:trace contextRef="#ctx0" brushRef="#br0" timeOffset="4046.94">21897 3392 1714 0,'0'0'640'0,"0"0"-360"16,-2 125 88-16,2-6-115 15,6 21-105-15,-4-4-64 16,2-30-41-16,-2-37-19 16,3-29-22-16,-5-11 4 15,0-4-5-15,0-6 0 16,2-8-1-16,-2-11 0 16,6-19-15-16,10-29-34 15,3-4-22-15,6-6-11 16,6 2-3-16,0 17 35 0,2 14 43 15,-6 25 7-15,-2 25 38 16,-3 50 56-16,-3 7 2 16,-9-4-26-16,-2-12-46 15,3-24-24-15,1-10-160 16,1-12-923-16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09:33.09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25492 3530 453 0,'0'0'937'16,"0"0"-442"-16,0 0-192 16,0 0-48-16,0 0-68 15,0 0-48-15,12-43 4 16,-12 38-18-16,0 1-4 16,0 1-3-16,0 2-25 15,0 0-17-15,-4 1-14 0,-4 0-26 16,-9 0-20-16,-1 0-2 15,-5 9-7-15,-2 7-1 16,-2 6-4-16,-6 9 4 16,6 7 0-16,-2 9-5 15,4 7 0-15,7 5 5 16,5 3 10-16,9-3-15 16,4-4-1-16,7-7 0 15,21-9 0-15,14-14-1 16,10-14 1-16,7-11-1 15,12-10 1-15,-9-21-11 16,-2-12-5-16,-17-5 8 16,-14-2 4-16,-17 7 4 0,-12 10 9 15,-18 17-3 1,-28 16-6-16,-22 27 0 0,0 41 6 16,10 2-6-16,21-2 0 15,37-3-17-15,12-31-185 16,13-9-758-16</inkml:trace>
  <inkml:trace contextRef="#ctx0" brushRef="#br0" timeOffset="769.61">26238 3394 967 0,'0'0'692'15,"0"0"-159"-15,0 0-222 16,0 0-132-16,0 0 0 16,0 152 72-16,0-23-51 15,0 13-70-15,-4-20-61 16,2-34-44-16,-2-44-16 16,4-19 3-16,0-5-12 15,0-9 0-15,0-9-18 0,0-8-62 16,12-48-182-16,5 2-436 15,-5-2-513-15</inkml:trace>
  <inkml:trace contextRef="#ctx0" brushRef="#br0" timeOffset="1287.55">26610 3605 644 0,'0'0'629'15,"0"0"-298"-15,0 0-33 16,0 0-50-16,0 0-48 15,0 0 2-15,0 0-9 16,23-24-18-16,-23 24-26 16,0 0-21-16,-6 0-34 15,-17 10-15-15,-8 7-32 16,-13 7 7-16,-13 5-8 0,-1 2-13 16,-2 4 0-16,6-3-7 15,11-3 2 1,12-6-8-16,8-4 1 0,10-8-21 15,9-4 1-15,4-2-1 16,0 5 1-16,17 4-1 16,14 9 15-16,16 8 0 15,9 6 0-15,14 4 6 16,-5 2-12-16,-8-4-7 16,-13-6-2-16,-13-4 2 15,-8-9-1-15,-17-8 5 16,0-5-5-16,-6-7 0 15,0 0-1-15,0-3-12 0,-12-19-125 16,-1 1-405-16,3-1-922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09:43.09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19830 5400 564 0,'0'0'492'0,"0"0"-206"16,0 0-1-16,0 0-83 16,0 0-101-16,0 0 5 15,-19 59 81-15,7-15 7 0,-1 7-21 16,-1 2-23 0,-3-3-21-16,5-8-37 0,6-11-29 15,0-9-15-15,2-9-12 16,4-10-18-16,0-3 0 15,0 0 1-15,0-16 13 16,0-9-8-16,6-10-23 16,4-10-1-16,7-18-5 15,1-23 4-15,7 4-16 16,-6 7-5-16,3 14-4 16,-9 22 13-16,-1 2 13 15,-4 6 1-15,3 13 13 0,-5 16-14 16,0 3-9-1,2 27 9-15,3 27 3 0,5 33 18 16,5 28 27-16,-2 7 0 16,-1-21-36-16,-1-32-12 15,-9-34 0-15,2-13-18 16,-3-4-45-16,-1-5-105 16,-2-10-131-16,-4-5-158 15,0-16-61-15,0-5-320 0</inkml:trace>
  <inkml:trace contextRef="#ctx0" brushRef="#br0" timeOffset="211.15">19702 5598 758 0,'0'0'869'16,"0"0"-346"-16,0 0-254 15,0 0-86-15,89-14-49 16,-40 5-37-16,11 1-47 16,-4 3-42-16,10 1-8 15,-16 1-339-15,-9-2-850 0</inkml:trace>
  <inkml:trace contextRef="#ctx0" brushRef="#br0" timeOffset="1546.32">20260 5411 614 0,'0'0'403'15,"0"0"-51"-15,0 0-7 16,0 0-63-16,0 0-138 16,0 0-109-16,0 0 120 15,-21 114 23-15,21-54-23 16,0-1-18-16,0-5-35 16,0-10-23-16,0-14-12 15,0-11-19-15,0-12-15 16,0-7-4-16,2-9-2 15,9-20 27-15,1-11-32 16,2-14-22-16,5-6 0 16,4-1-18-16,0 7-9 15,-5 12 16-15,1 20 10 16,-7 22 1-16,1 18-9 0,3 42 9 16,-4 9 18-16,1-3 36 15,-5-8 16-15,5-17-33 16,-1-3-29-16,5-7-8 15,-1-17-27-15,3-14-66 16,5-36-239-16,-3-5-437 16,2-6-993-16</inkml:trace>
  <inkml:trace contextRef="#ctx0" brushRef="#br0" timeOffset="1895.67">20750 5225 1272 0,'0'0'486'16,"0"0"-181"-16,-13 98 165 0,1-16-165 16,6 22-42-16,0-10-98 15,1-20-80-15,5-29-58 16,0-21-21-16,0-3-6 16,0-4-8-16,7-4-56 15,-3-13-134-15,-2 0-84 16,2-32-100-16,-2-1-251 15,2-1-209-15</inkml:trace>
  <inkml:trace contextRef="#ctx0" brushRef="#br0" timeOffset="2064.31">20562 5421 1313 0,'0'0'901'0,"0"0"-243"15,0 0-332 1,0 0-145-16,86-8-52 0,-28 8-68 15,2 0-44-15,-4 0-17 16,0 7-11-16,-15 0-215 16,-14-5-951-16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09:56.90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24816 5170 804 0,'0'0'706'0,"0"0"-339"16,0 0-78-16,0 0-70 15,0 0-60-15,20-20-65 16,1 4-54-16,8-6-1 16,2-1 1-16,4 1 11 15,-2 3 7-15,0 1-13 16,-6 8-9-16,-4 4-18 16,-9 6-10-16,-3 6-7 15,-5 16 13-15,-6 9 22 16,-4 8 53-16,-11 4-21 15,-9 6-26-15,-5 0-3 0,-2 1-3 16,0 0 5 0,-5-1-14-16,5-6 5 0,0-2-7 15,7-6-13-15,7-6-6 16,5-8-5-16,8-6-1 16,4-6-11-16,6-6 11 15,21-3 17-15,4 0 56 16,8 0-19-16,6-6-12 15,-7 2-21-15,-3 1-13 16,-10 2-8-16,-5-2-12 16,9-10-80-16,-10 2-252 15,-1-6-591-15</inkml:trace>
  <inkml:trace contextRef="#ctx0" brushRef="#br0" timeOffset="459.07">25438 5094 1124 0,'0'0'611'0,"0"0"-248"15,0 0-55 1,0 0-76-16,0 0-74 0,0 0-8 16,0 0-40-16,-83 77 4 15,56-41 0-15,-2-4-23 16,13-1-44-16,8-10-23 16,8-3-24-16,12-10-28 15,19-4 28-15,13-4 5 16,9 0 10-16,-3 0-15 15,2 3 0-15,-13 11-6 16,-10 8-2-16,-13 11 8 16,-16 8 6-16,0 4 17 15,-25 1-14-15,-14 0 16 0,0-8-7 16,-7-8-7 0,7-14-11-16,0-11 0 0,8-5 0 15,10-16-53-15,5-8-137 16,14-25-172-16,2 8-307 15,0 2-469-15</inkml:trace>
  <inkml:trace contextRef="#ctx0" brushRef="#br0" timeOffset="708.89">25401 5105 1258 0,'0'0'597'0,"0"0"-300"15,0 0-47-15,0 0-54 16,97-42-46-16,-58 34-60 16,-4 5-35-16,-4 1-40 15,-2 2-15-15,2 0-21 16,-8 0-255-16,-2 3-503 0</inkml:trace>
  <inkml:trace contextRef="#ctx0" brushRef="#br0" timeOffset="1089.06">25953 5114 927 0,'0'0'654'16,"0"0"-283"-16,0 0-97 15,0 0-84-15,0 0-48 16,0 0 1-16,0 0-16 16,-58 21-42-16,33 10 14 15,-12 23 34-15,-5 20-20 16,11 0-18-16,9-8-23 15,13-14-33-15,9-22-27 16,25-6-12-16,25-16-1 16,41-22-8-16,18-44 9 0,1-19 1 15,-25-1-1-15,-44 14 1 16,-31 22 9-16,-10 9 2 16,-41 0 27-16,-31 12 0 15,-3 9-10-15,3 12-11 16,18 15-17-16,44 27-1 15,8-4-130-15,2-2-821 0</inkml:trace>
  <inkml:trace contextRef="#ctx0" brushRef="#br0" timeOffset="1717.55">26645 4981 51 0,'0'0'17'0,"0"0"-14"16,0 0-3-16,0 0 13 0,0 0 95 15,0 0 113 1,0 0 103-16,19-72 68 0,-17 65 4 15,-2 5-17-15,0 2-78 16,0 20-104-16,0 30-19 16,0 35 77-16,0 35-31 15,0 15-33-15,-2-22-76 16,2-33-39-16,0-35-35 16,0-18-25-16,0-5-13 15,2-9-3-15,6-10-31 16,0-7-165-16,11-48-186 15,0 0-411-15,-1 2-1043 0</inkml:trace>
  <inkml:trace contextRef="#ctx0" brushRef="#br0" timeOffset="2172.82">27011 5128 335 0,'0'0'882'16,"0"0"-501"-16,0 0-38 15,0 0-83-15,0 0-75 16,0 0-12-16,0 0-15 16,19 0-16-16,-19 0-18 15,0 0-9-15,0 0-13 16,-2 0-30-16,-11 6-11 15,-5 3-20-15,-11 3-1 16,-2 3 10-16,-11 0-10 0,-5 3 2 16,3-3-7-16,1 1-1 15,6-3 5-15,12-4-21 16,8 0-1-16,11-4-8 16,6 4-9-16,0 3 0 15,23 8 12-15,4 10 4 16,14 8 16-16,7 6-5 15,-1 5-11-15,-1-1-4 16,-7-3 2-16,-8-8-14 16,-10-9 1-16,-11-8 5 15,-4-9-4-15,-6-8-2 16,0-3-1-16,-6-4-41 16,-11-33-142-16,5 3-480 0,4-1-1320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10:10.54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19266 6502 810 0,'0'0'527'16,"0"0"-124"-16,0 0-28 15,0 0-50-15,0 0-106 16,0 0-97-16,-25 63-23 16,25 17 55-16,-2 21-8 15,2-5-50-15,0-21-33 16,0-27-44-16,0-23-7 16,0-1-6-16,0-5 3 15,0-5-1-15,0-11 1 16,0-3 7-16,0-16 29 15,0-14-31-15,0-9-9 16,0-9-4-16,0-9-1 16,0-3 2-16,0-4-2 0,0 4 1 15,-4 2-1-15,4 7 0 16,0 7-1-16,6 5-11 16,12 4 12-16,11 2 6 15,9 3 1-15,5 4-5 16,11 6-1-16,-3 6-1 15,1 5-1-15,-7 8 1 16,-7 1-9-16,-13 0 7 16,-11 2-20-16,-14 13-180 15,0-1-380-15,-12-1-333 0</inkml:trace>
  <inkml:trace contextRef="#ctx0" brushRef="#br0" timeOffset="252.98">19235 6783 1520 0,'0'0'896'15,"0"0"-390"-15,0 0-198 16,0 0-101-16,0 0-98 15,101 16-56-15,-58-16-38 16,1 0-15-16,-1-11-9 0,9-14-146 16,-13 4-488-1,-6 0-744-15</inkml:trace>
  <inkml:trace contextRef="#ctx0" brushRef="#br0" timeOffset="983.1">19755 6749 358 0,'0'0'853'16,"0"0"-274"-16,0 0-302 16,0 0-115-16,0 0 24 15,0 74 34-15,7-31-38 0,3 0-50 16,-4-3-44-1,0-5-22-15,-4-12-21 0,3-6-14 16,-5-11-11-16,0-6 5 16,0 0 38-16,0-17 10 15,2-10-52-15,2-11-19 16,2-8 4-16,6-7-6 16,7-2 2-16,6 4-1 15,4 8 5-15,-2 16-5 16,0 10 0-16,-1 14-1 15,-1 3-7-15,-2 8-11 16,6 15-82-16,-11-3-284 16,1-4-551-16</inkml:trace>
  <inkml:trace contextRef="#ctx0" brushRef="#br0" timeOffset="1248.42">20132 6688 51 0,'0'0'1622'15,"0"0"-995"-15,0 0-351 16,0 0-90-16,-25 76 34 16,12-22-47-16,7 6-44 15,2-3-69-15,4-8-41 16,17-18-17-16,14-18-2 16,6-13 6-16,8-24-5 15,-1-16 12-15,-13-11-2 16,-15-3 49-16,-14 4 6 15,-2 7 3-15,-24 11-41 16,-1 12-11-16,0 10-17 16,6 10-11-16,19 2-115 0,0 12-450 15,2 0-597-15</inkml:trace>
  <inkml:trace contextRef="#ctx0" brushRef="#br0" timeOffset="1875.56">20706 6700 532 0,'0'0'362'0,"0"0"-67"15,0 0-76-15,0 0-23 16,0 0-12-16,0 0 27 16,0 0 24-16,-4-19 16 15,2 14-46-15,-2-1-41 16,2 0-44-16,-2-1-50 16,2-1-34-16,-2 0-15 15,-3 1-9-15,1-2 13 16,0 2 16-16,-4 3 17 0,1 1 7 15,-3 3-13 1,-5 0-10-16,-3 14-12 0,-3 13-6 16,-2 9 0-16,3 9-6 15,3 2-11-15,4 1 0 16,9-6-7-16,6-8-15 16,0-10-5-16,9-14 13 15,13-10-16-15,5-11 4 16,4-20-38-16,4-12-87 15,0-6-47-15,-4-2-4 16,-8 5 95-16,-4 7 72 16,-13 16 28-16,-4 17 126 15,-2 17 26-15,4 53-74 16,4 43 48-16,9 28-6 16,-1 5-41-16,-3-10-43 0,-13-27-36 15,-4-24 8 1,-15-26 20-16,-6-18 44 0,-4-14-7 15,-8-7-26-15,-4-9-20 16,-3-5-19-16,7-4-16 16,15-13-78-16,13-12-180 15,9 6-423-15,0 0-394 0</inkml:trace>
  <inkml:trace contextRef="#ctx0" brushRef="#br0" timeOffset="8536.51">25074 6392 411 0,'0'0'528'16,"0"0"-177"-16,0 0 17 0,0 0-17 16,0 0-86-16,0 0-36 15,2-64-17-15,-2 62-27 16,0 2-33-16,0 8-59 16,0 29-57-16,0 30 42 15,0 26 27-15,-2-1-32 16,-2-15-28-16,4-23-18 15,0-19-19-15,0-3-7 16,0-2-1-16,0-3 0 16,0-12-9-16,0-6 7 15,0-8-13-15,0-1-43 16,0 0-104-16,0-12-172 16,6-16-259-16,0 3-196 15,1-2-500-15</inkml:trace>
  <inkml:trace contextRef="#ctx0" brushRef="#br0" timeOffset="9024.11">25318 6361 1311 0,'0'0'544'0,"0"0"-230"16,0 0-46-16,0 0-57 0,0 0-62 16,0 0-44-16,0 0-45 15,10 25 64-15,-16 22 20 16,-6 9-25-16,-7 5-33 16,3-3-28-16,-1-7-22 15,9-13-9-15,4-13-21 16,4-12-6-16,4-13-1 15,17 0-8-15,12-17 9 16,6-7 7-16,8 0-7 16,1 4 0-16,-5 6-1 15,-5 10 0-15,-7 4-8 16,-5 11 9-16,-11 14 0 16,-9 7 1-16,-6 3 10 15,-6 0 4-15,-19-1-6 0,0-4 4 16,-6-6-1-1,-4-7 2-15,4-4-14 16,2-6-2-16,9-5 1 0,-1-2-11 16,6 0-36-16,5 0-57 15,-2-4-97-15,5-9-124 16,5-15-161-16,2 1-146 16,0 1-394-16</inkml:trace>
  <inkml:trace contextRef="#ctx0" brushRef="#br0" timeOffset="9305.16">25328 6402 1197 0,'0'0'755'15,"0"0"-383"-15,0 0-31 16,0 0-55-16,79-41-55 16,-42 28-80-16,-2 1-58 15,-2 2-42-15,-4 1-32 16,-6 3-10-16,-4 2-9 16,-5 1-10-16,3-1-79 15,7-7-248-15,1 0-459 16,4 0-904-16</inkml:trace>
  <inkml:trace contextRef="#ctx0" brushRef="#br0" timeOffset="11902.23">26058 6461 72 0,'0'0'248'0,"0"0"86"0,0 0 44 15,0 0 10-15,0 0 8 16,0 0-29-16,0 0-1 15,0-41-105-15,0 57-118 16,0 16-46-16,-2 26 80 16,-4 1-47-16,0 6-55 15,2-1-36-15,1-19-15 16,-1-2-23-16,4-14-1 16,0-11 0-16,0-8 1 15,-2-9-1-15,2-1 9 16,-4-4 3-16,2-14-12 15,-2-6-7-15,0-6-32 16,-2-5-24-16,4-3-14 0,-3-5-9 16,5 0-4-16,0-1 21 15,0 2 30-15,0 1 23 16,0 4 16-16,0 5 9 16,0 5 22-16,0 6 53 15,0 4 13-15,0 3 17 16,5 7-33-16,-5 2-17 15,0 3-19-15,0 2-15 16,6 0-19-16,4 4-11 16,5 16 1-16,7 9 7 0,5 8 7 15,2 8 7 1,2 2 8-16,0 0-15 16,8-1-3-16,-1-5 0 0,-5-7-1 15,0-7-10 1,-6-9 0-16,-9-9 0 0,-1-6-1 15,-1-3 1-15,-1-5 1 16,1-12 8-16,5-9-9 16,2-8-1-16,1-6 0 15,1-9-1-15,4-2 0 16,-4-3-6-16,0 2-2 16,-2 8 9-16,-11 9 0 15,-4 10 1-15,-2 17 6 16,1 8-7-16,-3 38-7 15,2 44 7-15,11 36 8 16,1 11 5-16,3-20 20 16,2-35-9-16,-7-37-13 0,-8-13-11 15,3-3-9 1,-5-5 0-16,-6-16-87 0,0-2-158 16,0-16-659-16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10:37.75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19022 8383 871 0,'0'0'688'15,"0"0"-200"-15,0 0-236 16,0 0-103-16,0 124 30 16,-2 3 49-16,2 26-50 15,-7 4-87-15,3-15-41 16,-2-43-22-16,2-31-19 16,-2-25 3-16,6-17-1 15,0-4-2-15,0-10-9 0,0-11-1 16,-2-8-67-1,2-51-264-15,0 4-322 0,0-2-348 16</inkml:trace>
  <inkml:trace contextRef="#ctx0" brushRef="#br0" timeOffset="330.55">18953 8561 10 0,'0'0'1229'0,"0"0"-662"0,0 0-254 16,0 0-35-16,7-86-106 15,17 69-100-15,12 4-41 16,3 5-6-16,8 6 4 16,3 2-1-16,-5 12 6 15,-1 15 7-15,-13 9-2 16,-6 10 7-16,-13 4-3 15,-12 2 17-15,-6 0 31 16,-25-2 29-16,-6-6-24 16,-11-2-30-16,-6-8-21 15,5-10-11-15,5-6-14 16,9-8-14-16,17-7-6 16,14-3-38-16,22-10-253 15,17-7-514-15,9 1-1042 0</inkml:trace>
  <inkml:trace contextRef="#ctx0" brushRef="#br0" timeOffset="1282.01">19524 8840 780 0,'0'0'760'0,"0"0"-258"0,0 0-229 16,0 0-23-16,0 0-86 15,0 0-50-15,0 0-44 16,0-26-31-16,0 9-26 16,0-5 7-16,0 1-7 15,0 2-5-15,-6 2 31 16,0 5 19-16,-5 9 17 16,-1 3-14-16,-7 13-31 15,-6 31-21-15,-6 27 11 16,0 2 2-16,9-3 2 15,9-7-11-15,7-21-13 16,6-3-6-16,0-3-4 0,0-19 4 16,15-17-22-16,3-6 17 15,3-28-14-15,6-14-35 16,-3-9-44-16,-1-2-6 16,-6 6 9-16,-5 10 43 15,-6 19 42-15,-6 20 16 16,0 8 12-16,0 33-4 15,-10 16 47-15,4 5-1 16,4 2-25-16,2-9-29 16,0-13-61-16,14-27-426 15,5-11-367-15,-3-3-531 0</inkml:trace>
  <inkml:trace contextRef="#ctx0" brushRef="#br0" timeOffset="1538">19671 8892 937 0,'0'0'754'0,"0"0"-199"16,10 114-260-16,-2-65-82 15,5-3-108-15,-7-9-59 16,4-11-27-16,-8-15-18 16,2-11 8-16,-4-3 38 15,3-22-11-15,3-15-24 16,4-9 3-16,2-8-7 15,7-4-2-15,4 4-5 16,-3 7 11-16,3 9 6 0,-4 13-12 16,-1 11-6-1,1 15-44-15,-2 2-295 0,-3 0-611 0</inkml:trace>
  <inkml:trace contextRef="#ctx0" brushRef="#br0" timeOffset="1824.75">20072 8880 367 0,'0'0'1302'0,"0"76"-605"16,0-28-315-16,6 1-89 16,-2-8-136-16,2-10-67 15,0-14-21-15,-3-11-30 16,1-6 3-16,2-19 18 15,6-15-30-15,1-12-23 16,5-10 0-16,1-2-7 16,0 3-1-16,-1 10 0 15,-1 9 1-15,-1 14-1 16,-1 8 0-16,-3 9-16 16,5 5-143-16,-5 6-377 15,-2 4-528-15</inkml:trace>
  <inkml:trace contextRef="#ctx0" brushRef="#br0" timeOffset="2110.23">20421 8775 1355 0,'0'0'747'0,"0"0"-271"15,0 0-254-15,0 0 18 16,-29 112-29-16,19-55-69 15,10 5-61-15,0-20-47 16,14-4-19-16,13-21-15 16,14-17 1-16,7-21 7 15,-9-23-7-15,-4-11 5 16,-16-6 6-16,-15 2 37 16,-4 8 10-16,-25 13-19 15,-10 14-16-15,0 14-22 16,8 10-2-16,19 14-75 15,8 9-262-15,0-3-722 0</inkml:trace>
  <inkml:trace contextRef="#ctx0" brushRef="#br0" timeOffset="2359.02">20940 8399 1545 0,'0'0'999'0,"0"0"-506"16,0 0-208-16,4 154-71 16,-4-29-82-16,0 16-48 15,-4-10-39-15,4-35-27 16,0-42-17-16,0-25-1 16,4-14-22-16,2-8-43 15,0-7-62-15,1-3-62 16,-3-42-185-16,-2 2-277 15,-2-2-247-15</inkml:trace>
  <inkml:trace contextRef="#ctx0" brushRef="#br0" timeOffset="2511.59">20739 8704 1694 0,'0'0'978'15,"0"0"-370"-15,0 0-379 0,0 0-121 16,98-3-44-16,-28 3-46 15,2 0-18-15,13 0-11 16,-11 0-199-16,-12-3-751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10:52.36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25153 8452 616 0,'0'0'561'0,"0"0"-197"0,0 0 36 16,0 0-57-16,0 0-12 15,0 0-65-15,0-38-77 16,-4 66-72-16,2 27 51 15,-9 33-38-15,-3 28-47 16,1 5-16-16,-1-19-31 16,8-32-15-16,-1-32-13 15,5-12-7-15,2-2-1 16,0-6-12-16,0-3 1 16,0-12 11-16,0-3-25 15,0-3-41-15,7-12-92 0,9-10-171 16,-1 2-391-1,1 2-382-15</inkml:trace>
  <inkml:trace contextRef="#ctx0" brushRef="#br0" timeOffset="223.36">25359 8921 1159 0,'0'0'820'0,"0"0"-212"16,0 0-247-16,0 82-111 15,0-60-144-15,0-4-78 16,0-6-28-16,0-7-70 16,9-7-285-16,5-16-324 15,5-4-435-15</inkml:trace>
  <inkml:trace contextRef="#ctx0" brushRef="#br0" timeOffset="649.02">25744 8530 1558 0,'0'0'554'15,"0"0"-257"-15,0 0-39 16,0 0-84-16,0 0-53 16,0 0-25-16,0 0 33 15,-33 74 6-15,4-31-26 16,-2 3-24-16,2 0-28 16,4-7-22-16,11-6-23 15,7-11-11-15,7-9-1 16,7-8-13-16,24-5 2 15,12 0 5-15,7-2 6 16,3-3-1-16,-3 5 0 16,-9 0-12-16,-12 16 11 15,-16 7-4-15,-11 4 6 16,-2 1 9-16,-8 0 0 16,-17-2 3-16,-2-4-12 0,-4-7 1 15,4-4-1-15,2-6-35 16,-2-5-70-16,9 0-139 15,5-8-231-15,5-19-43 16,2 0-152-16,6 1-305 0</inkml:trace>
  <inkml:trace contextRef="#ctx0" brushRef="#br0" timeOffset="821.75">25682 8620 1433 0,'0'0'712'0,"0"0"-227"16,0 0-194-16,107-55-80 16,-61 40-88-16,1 3-75 15,-9 4-48-15,7 4-12 16,-18 2-336-16,-2 2-826 0</inkml:trace>
  <inkml:trace contextRef="#ctx0" brushRef="#br0" timeOffset="3831.31">26447 8551 644 0,'0'0'543'16,"0"0"-173"-16,0 0-71 16,0 0-71-16,0 0 1 15,0 0 64-15,12 120-56 16,-12-62-25-16,0 2-58 16,4 1-70-16,-4-7-36 15,0-8-27-15,0-10-12 16,2-12-9-16,-2-10 0 0,4-9-12 15,-1-5-73 1,3 0-83-16,2-11-46 0,-2-10-111 16,2-6-21-16,-1-5-142 15,-1-2 124-15,0-1-47 16,-2-1 77-16,-4 2 209 16,0 2 125-16,0 1 105 15,0 1 51-15,-4 3 72 16,-2 5-5-16,0 4 16 15,-1 1 7-15,5 5 10 16,-4-2-5-16,6 3-18 16,-4 0-22-16,4-2-34 15,0 2-27-15,0-3-41 16,0-2-27-16,10 0-29 16,5 0-16-16,3-1-13 0,11 0-6 15,0 5-15-15,4 0 5 16,-2 3-7-16,5 7-1 15,-5 2-7-15,0 0 7 16,-5 0 0-16,-5 5-9 16,2 3 2-16,-11 2 5 15,-3 2 2-15,-3-1 3 16,-6 3 14-16,0 2 12 16,-9 2 1-16,-9 3-3 15,-7 2 2-15,-4 1-1 16,-2-2 5-16,-4 1-22 15,8 0 4-15,-2-2-3 0,6-3 0 16,9-3-6-16,14-3-6 16,0-2-12-16,25-5-5 15,16 0 17-15,11-2 0 16,8-1 7-16,0 3-7 16,-7 4 0-16,-9 6-1 15,-9 4 1-15,-21 4 1 16,-14 3 15-16,-2 3 28 15,-29 2 11-15,-16 1 5 16,-9-1-33-16,-4-4-1 16,0-3-26-16,11-6 0 15,9-7-6-15,15-6-31 16,11-5-86-16,14-12-228 16,0-7-498-16,8-2-1021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11:08.067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28435 6828 705 0,'0'0'527'0,"0"0"-195"16,0 0-1-16,0 0-40 15,0 0-54-15,0 0-60 16,23-68-22-16,-23 68-42 16,0 4-61-16,-4 18-25 15,-11 7 50-15,-7 12 21 16,-9 6-3-16,-4 7-20 16,-9 3-5-16,-5 4-18 15,-5-2-8-15,-2-1-8 16,-2-5-6-16,2-7-9 15,3-5 0-15,-1-9-2 16,4-5-10-16,1-3 6 0,-1-3-7 16,-2-1-1-16,5-2 1 15,3 1-1-15,7-4 4 16,8-1-4-16,11-1-1 16,3-3-6-16,5-2 1 15,4-2-1-15,4-2 0 16,-3-1 0-16,5-2-6 15,0 1 4-15,0-2-7 16,0 0-1-16,0 0-10 16,0 0-32-16,5 0-74 15,3-9-99-15,8-3-250 16,9-9-130-16,-4 1-138 16,-1 3-295-16</inkml:trace>
  <inkml:trace contextRef="#ctx0" brushRef="#br0" timeOffset="579.21">27780 7277 646 0,'0'0'384'0,"0"0"-54"16,0 0-1-16,0 0-37 0,0 0-30 15,0 0-10 1,0 0-44-16,19-42-28 0,-19 40-44 16,0 2-44-16,0 0-5 15,0 0-13-15,0 0-12 16,-7 2-17-16,-7 9-16 16,-9 7 19-16,-2 4-14 15,-4 4 5-15,-2 1-18 16,3-2 0-16,3-1-9 15,0-1-1-15,6-3 4 16,-3 0-6-16,7-4-3 16,-1-3-6-16,7-2 9 15,-1-2-8-15,6-5 4 0,2-1-4 16,2-2-1 0,0-1 1-16,0 0 0 0,0 1-1 15,0 3-11-15,0 2-5 16,2 2 10-16,14 3 6 15,7 3 9-15,8 0 3 16,10 2 0-16,5-2-3 16,6-2 0-16,-7-1-8 15,-6-3 5-15,-14-4 0 16,-10 0-6-16,-5-3 0 16,-8-1 7-16,-2 2 17 15,0-2 10-15,0 0-4 16,0 1-7-16,0-1-15 15,0 0-8-15,0 0 0 0,0 0-50 16,0-1-112 0,0-8-529-16,0 0-1092 0</inkml:trace>
  <inkml:trace contextRef="#ctx0" brushRef="#br0" timeOffset="4500.13">28727 5313 162 0,'0'0'505'0,"0"0"-193"16,0 0-14-16,0 0 3 16,0 0-20-16,0 0-5 15,0 0-49-15,-15-39-69 16,11 61-134-16,-2 13 98 16,-4 10 31-16,3 10-30 15,1 5-42-15,0-3-43 16,0-5-24-16,6-8-14 15,-2-11 1-15,-2-12 0 16,4-10-2-16,-2-7 1 16,2-4-16-16,0 0-74 15,0-10-132-15,0-9-63 0,0-8-70 16,0-21-209-16,6 6-101 16,-4 2-71-16</inkml:trace>
  <inkml:trace contextRef="#ctx0" brushRef="#br0" timeOffset="4932.83">28679 5341 527 0,'0'0'400'16,"0"0"-29"-16,0 0-32 16,0-84-57-16,0 66-40 0,0 0-50 15,0 4-20 1,0 1-11-16,0 4-25 0,0 4-9 16,0 2-12-16,0 1-42 15,4 2-29-15,-2 0-23 16,9 3-9-16,1 13 16 15,5 7 5-15,1 8 12 16,3 8-3-16,4 5-6 16,4 3-15-1,2-4-9-15,0-3-11 0,2-6 0 16,-8-11 0-16,-5-7-1 16,1-8 2-16,-2-8-1 15,1 0 6-15,3-11 1 16,2-11-7-16,4-8 1 15,-2-7-2-15,2-3 0 0,-5-2-13 16,-1 7-9-16,-8 9 8 16,-5 8 13-16,-8 13 1 15,-2 5 0-15,0 11-38 16,0 20 8-16,-6 11 30 16,-3 11 7-16,3 2 8 15,2-3-3-15,4-8-12 16,0-10-11-16,0-12-125 15,19-22-195-15,-1 0-267 16,3-14-417-16</inkml:trace>
  <inkml:trace contextRef="#ctx0" brushRef="#br0" timeOffset="5258.71">29425 5382 1058 0,'0'0'556'16,"0"0"-266"-16,0 0-36 15,0 0-87-15,0 0-75 16,0 0-10-16,0 0 99 16,-26 111-33-16,21-66-29 15,5-8-65-15,0-9-54 16,19-15-21-16,16-13 21 15,7-9 21-15,-5-21-13 16,-2-12 8-16,-10-1 2 16,-13 0 79-16,-12 10 16 15,-4 7-41-15,-17 12-53 16,-10 11-19-16,-2 3-68 0,2 22-192 16,11 1-531-16,9-3-960 15</inkml:trace>
  <inkml:trace contextRef="#ctx0" brushRef="#br0" timeOffset="7550.99">29777 5282 740 0,'0'0'509'15,"0"0"-167"-15,0 0-18 0,0 0-53 16,0 0-58-16,0 0-14 16,0 0-65-16,4-17-106 15,-4 51-4-15,-4 12 61 16,4 8 18-16,-2-1-22 16,2-5-42-16,0-8-22 15,8-13-17-15,4-15-23 16,9-10 23-16,0-4 20 15,4-22-4-15,-1-8-5 16,3-7-11-16,-6-1 0 16,-2 3-2-16,-9 8-10 15,-4 14 12-15,-6 15-1 16,0 17-36-16,-10 21 37 16,2 16 18-16,1 5 15 0,7-6 5 15,0-3-29-15,2-13-9 16,15-15-33-16,10-22-207 15,2-7-274-15,-4-15-617 0</inkml:trace>
  <inkml:trace contextRef="#ctx0" brushRef="#br0" timeOffset="8186.39">30250 5320 447 0,'0'0'606'16,"0"0"-357"-16,0 0-75 16,0 0-72-16,0 0-41 15,0 0 3-15,0 0 28 16,6-10 37-16,-6 10 23 15,0 0 1-15,0 0-11 0,0 0-8 16,0 0-14-16,0 0 0 16,0 0-8-16,-6 0-12 15,-2 0-3-15,-9 1-45 16,-1 9-10-16,-3 3 3 16,-6 1 0-16,7 1-16 15,3 2 1-15,5-2-9 16,10-1-21-16,2 0-26 15,8-1-4-15,23 3 17 16,10 0 13-16,3 1 10 16,1 1-8-16,-6 0 7 15,-14 2-9-15,-8 0 0 0,-13 1 6 16,-4-1 20-16,-15-1 41 16,-9-1 5-16,-7-4-30 15,2-4-35-15,2-5-7 16,8-5-1-16,3 0-109 15,16-13-177-15,0-4-369 16,0-4-383-16</inkml:trace>
  <inkml:trace contextRef="#ctx0" brushRef="#br0" timeOffset="8978.71">30490 5435 466 0,'0'0'592'15,"0"0"-285"-15,0 0-20 16,0 0-54-16,0 0-62 16,0 0-31-16,0 0-12 15,-10 26-13-15,10-21-29 16,0 1-4-16,12-2-14 15,0-2 2-15,7-2 8 16,8 0-24-16,-2-2-16 16,6-9-21-16,-4-5-7 15,2-2-9-15,-7-4 5 16,-3-2-5-16,-7-2 0 0,-5 1 7 16,-7 2 5-1,-5 5-13-15,-15 6 0 16,-15 11 40-16,-7 2 8 0,-3 28 24 15,-7 14 27-15,19 11 2 16,8 4-27-16,21-3-35 16,4-8-39-16,25-12-20 15,41-21 1-15,-10-10-183 16,-2-4-561-16</inkml:trace>
  <inkml:trace contextRef="#ctx0" brushRef="#br0" timeOffset="11860.81">28944 6104 864 0,'0'0'765'0,"0"0"-269"16,0 0-276-16,0 0-94 0,0 0 24 16,-17 111 60-16,15-53-38 15,-2 7-21-15,2-3-65 16,2-5-47-16,-4-8-27 15,4-16-12-15,0-11-2 16,0-11-16-16,0-11-121 16,0 0-105-16,10-29-94 15,-2-2-345-15,3 0-212 0</inkml:trace>
  <inkml:trace contextRef="#ctx0" brushRef="#br0" timeOffset="12164.13">28890 6148 990 0,'0'0'563'0,"0"0"-158"16,0 0-86-16,0 0-71 0,0 0-108 15,-25-78-64-15,27 63-40 16,19-4-14-16,4 0-7 16,8 2-3-16,8 5-12 15,3 10 24-15,3 2-10 16,-5 14-4-16,-5 15 2 15,-12 8-5-15,-9 6-6 16,-14 0 32-16,-2-2 39 16,-14-3 13-16,-19-7 12 15,0-4-10-15,-5-7-12 16,-1-5-35-16,8-3-19 16,10-7-12-16,9-2-9 0,8-3-28 15,4 0-143-15,23 0-209 16,1 0-452-16,7-6-571 15</inkml:trace>
  <inkml:trace contextRef="#ctx0" brushRef="#br0" timeOffset="12644.77">29370 6292 942 0,'0'0'533'0,"0"0"-29"0,-9 85-214 16,3-46-74-16,6-1-88 15,0-7-79-15,0-8-31 16,0-10-18-16,0-11-7 16,0-9-144-16,6-14-341 15,-4-6-580-15</inkml:trace>
  <inkml:trace contextRef="#ctx0" brushRef="#br0" timeOffset="12760.53">29351 5993 967 0,'0'0'630'0,"0"0"-461"16,0 0-169-16,0 0-195 15,81 5-721-15</inkml:trace>
  <inkml:trace contextRef="#ctx0" brushRef="#br0" timeOffset="13356.9499">29705 6268 591 0,'0'0'530'0,"0"0"-227"16,0 0-40-16,0 0-41 15,0 0-46-15,0 0-23 16,0 0-18-16,-3-7-49 16,-1 3-22-16,2-3-5 15,-8 4 5-15,2 1 3 16,-11 2-7-16,-4 3-17 16,-8 17 5-16,0 14 16 15,-4 8 5-15,10 6-15 16,7 3-35-16,7-6-19 15,11-7-6-15,0-12-15 0,11-15-16 16,9-11-2-16,9-10-17 16,9-20-85-1,-1-10-157-15,8-33-250 0,-8 10-81 16,-8 4-186-16</inkml:trace>
  <inkml:trace contextRef="#ctx0" brushRef="#br0" timeOffset="13532.48">29775 6055 500 0,'0'0'629'16,"0"0"-91"-16,0 0-50 15,0 0-192-15,0 0-112 16,0 0-51-16,0 0 30 16,-85 91-6-16,75-30-30 15,4 3-29-15,6-5-55 0,0-6-16 16,4-10-27 0,10-9-7-16,3-13-105 0,7-18-264 15,-1-3-426-15,-2-1-882 16</inkml:trace>
  <inkml:trace contextRef="#ctx0" brushRef="#br0" timeOffset="14370.3">30035 6338 449 0,'0'0'545'0,"0"0"-220"16,0 0 8-16,0 0-57 15,0 0-59-15,0 0-69 16,0 0-28-16,0-53-34 16,0 43-6-16,0 2-23 15,0-1 20-15,-4 1 2 16,-2 5-1-16,-2 0-18 15,-5 3-21-15,-3 0-12 0,-3 6-14 16,-6 12 14 0,1 6 1-16,-3 5-1 0,6 6-6 15,4 0-9-15,9-3-11 16,2-3-1-16,6-9-12 16,0-6-6-16,8-8-3 15,9-6-13-15,1-4-36 16,7-17-104-16,0-6-110 15,-2-3-32-15,-5 1 48 16,-3 5 117-16,-7 5 133 16,-2 11 18-16,-6 8 158 15,2 6-30-15,-2 22-9 16,4 25 48-16,5 23-47 0,1 22-29 16,-2-6-30-16,-1-21-32 15,-7-22-15-15,0-17 7 16,-3-1 86-16,-13-1 65 15,-9-5 27-15,-4-8-33 16,-4-10-60-16,-4-7-64 16,4 0-30-16,8-1-12 15,6-10-1-15,13-2-44 16,6-8-112-16,6 1-193 16,11 0-476-16</inkml:trace>
  <inkml:trace contextRef="#ctx0" brushRef="#br0" timeOffset="15255.9">30236 6368 696 0,'0'0'602'0,"0"0"-253"16,0 0-52-16,0 0-93 0,0 0-83 16,0 0-35-16,0 0 22 15,35 5-13-15,-21-5-33 16,9 0-14-16,-4 0-2 16,-1-9-19-16,1-5-10 15,-3 0-5-15,-3-4-6 16,-5 0-5-16,-4 2 2 15,-4 0-2-15,0 4 0 16,0 3 8-16,-16 6-9 16,-5 3-20-16,-14 10 20 15,0 15 31-15,-2 9 33 16,6 7 12-16,6 1 4 16,12-2-42-16,13-6-38 15,0-11-4-15,13-7-17 16,12-10-9-16,1-6-21 15,14-4-53-15,-3-15-78 16,4-2-43-16,-4-4-44 0,-3 1-35 16,-6-2 30-16,-3 3 167 15,-8 6 107-15,-9 2 158 16,-4 10 140-16,-4 5 31 16,0 11-142-16,-12 17-47 15,1 9-17-15,9 3-38 16,2-4-68-16,7-11-17 15,13-12-17-15,13-13-5 16,0-11 22-16,-2-20 7 16,-4-9 5-16,-14-4 59 15,-13 5 47-15,0 4-32 0,-17 9-11 16,-8 10-75-16,3 10-47 16,3 6-265-16,17 0-785 0</inkml:trace>
  <inkml:trace contextRef="#ctx0" brushRef="#br0" timeOffset="15581.99">30812 6203 694 0,'0'0'1124'16,"0"0"-547"-16,-10 99-209 15,8-53-111-15,2-2-120 16,-4-9-69-16,4-10-41 16,0-14-20-16,4-11-6 15,8-11 14-15,11-21-15 16,8-10-19-16,2-3-49 16,7 3 37-16,-3 9 31 15,-6 16 6-15,-2 17 33 16,-4 18 51-16,-5 23 40 15,-3 12-19-15,-5-2-50 16,-2-2-61-16,3-18-61 16,-5-15-578-16,5-16-1372 0</inkml:trace>
  <inkml:trace contextRef="#ctx0" brushRef="#br0" timeOffset="16928.08">28979 7184 113 0,'0'0'930'16,"0"0"-614"-16,0 0 11 15,0 0-67-15,0 0-41 16,-35-85-42-16,24 74 13 16,-1 2-11-16,0 5-15 15,-3 4-5-15,-1 2-49 16,-7 16-21-16,-2 13-28 16,4 11 5-16,-1 10-14 15,5 7-17-15,5 1-14 16,10-2-13-16,2-8-8 15,8-8-24-15,17-11 7 0,10-15-1 16,8-14 17-16,9-7 1 16,-7-25 1-16,1-14 0 15,-15-8 11-15,-17-8-12 16,-14-1 8-16,-2 4 9 16,-22 6-16-16,-12 13 0 15,-1 15-1-15,0 15-14 16,6 8-26-16,8 7-129 15,19 21-345-15,4-2-288 16,10-6-1012-16</inkml:trace>
  <inkml:trace contextRef="#ctx0" brushRef="#br0" timeOffset="17387.59">29361 7264 411 0,'0'0'698'0,"0"0"-396"0,0 0-17 16,0 0-43-16,0 0-32 15,0 0-19-15,0 0 6 16,7-25-17-16,-7 18-17 16,0-1-25-16,0 0-13 15,0 0-11-15,-5 2-33 16,-3 0-12-16,-8 6-18 16,-3 0-17-16,-10 10-10 15,2 12 9-15,-6 9-4 16,8 9 8-16,7 1-5 15,12 0-31-15,6-4-1 16,10-4 0-16,11-8 0 16,10-4 0-16,8-9-1 15,0-6 0-15,7-6-12 16,-3 0-77-16,-2-11-117 0,3-10-246 16,5-21-43-16,-7 8-194 15,-15-3-192-15</inkml:trace>
  <inkml:trace contextRef="#ctx0" brushRef="#br0" timeOffset="17561.14">29678 7154 85 0,'0'0'836'16,"0"0"-229"-16,0 0 2 16,0 0-100-16,0 0-276 15,0 0-91-15,0 0 60 16,-38 141-60-16,28-71-49 16,4-10-46-16,2-18-38 15,4-1-9-15,0-6-114 16,0-12-168-16,0-23-230 0,8-3-125 15,0-15-240-15</inkml:trace>
  <inkml:trace contextRef="#ctx0" brushRef="#br0" timeOffset="18096.62">29496 7299 1643 0,'0'0'584'0,"0"0"-324"15,0 0-137-15,0 0 13 16,0 0-27-16,87 10-53 0,-52-10-24 16,0 0-16-1,-10 0-5-15,-7 0-10 0,-3-1 10 16,-1-1-10 0,-6 2 7-16,3 0 8 0,-5-2-4 15,0 2-4-15,0 0-7 16,-4 0 23-16,-2 0 25 15,0-2 23-15,0 1-13 16,5-2-17-16,-3-1 0 16,2-2-22-16,-2-1-19 15,-2 1 11-15,6-1-3 16,-6 2-8-16,4 0 10 16,-4 3-1-16,0-1 7 15,0 3 1-15,0 0 9 16,0 0-14-16,0 3-13 15,0 12-6-15,0 8 6 16,-6 8 17-16,2 2-11 0,4 3-6 16,0-3 3-16,0-8-3 15,12-10-1-15,11-11-11 16,8-4 11-16,6-20-26 16,3-11-5-16,-7-6 22 15,-9-1 9-15,-7 2 1 16,-13 5 10-16,-4 6 3 15,-29 10 15-15,-12 6-28 16,-9 9 0-16,1 0-7 16,9 17 7-16,28 8-129 15,12-2-359-15,10-6-553 0</inkml:trace>
  <inkml:trace contextRef="#ctx0" brushRef="#br0" timeOffset="18620.98">30279 7274 1395 0,'0'0'634'0,"-2"121"-131"16,-4-16-141-16,-2 8-100 15,1-19-117-15,5-29-75 16,2-34-47-16,0-14-16 16,0-6-7-16,0-8-112 15,9-11-338-15,5-16-207 16,-1-7-273-16</inkml:trace>
  <inkml:trace contextRef="#ctx0" brushRef="#br0" timeOffset="18883.91">30211 7264 1200 0,'0'0'627'0,"0"0"-153"0,0 0-194 15,0 0-89-15,0 0-106 16,0 0-59-16,0 0-25 16,105-42 9-16,-63 45-9 15,-7 15 0-15,-8 7 1 16,-9 3-1-16,-14 1 33 15,-4-1 31-15,-10-3 27 16,-17-2 27-16,-8-2-28 16,-2-5-49-16,2-5-39 15,10-6-3-15,13-5-88 16,12-2-233-16,10-12-415 16,11-3-568-16</inkml:trace>
  <inkml:trace contextRef="#ctx0" brushRef="#br0" timeOffset="19190.95">30593 7157 1378 0,'0'0'661'16,"-16"114"-143"-16,8-42-162 15,3-2-59-15,5-16-145 16,0-21-96-16,0-8-56 15,17-10 0-15,4-15-44 16,8-13-45-16,6-23-114 0,-2-10-49 16,2-8 28-1,-6-1 77-15,-8 4 129 0,-5 11 18 16,-10 13 40-16,-4 18 91 16,-2 9 8-16,0 24-68 15,0 15 32-15,0 10-35 16,0 0-40-16,0-5-28 15,7-11-16-15,22-19-279 16,-1-9-531-16,-3-5-527 0</inkml:trace>
  <inkml:trace contextRef="#ctx0" brushRef="#br0" timeOffset="19611.08">31185 7126 104 0,'0'0'570'0,"0"0"-307"16,0 0-36-16,0 0-49 16,0 0 64-16,0 0 59 15,0 0 7-15,16-25-25 16,-12 20-42-16,-4 1-38 15,0 0-31-15,0 2-14 16,0 1-34-16,-6 1-39 16,-10 0-38-16,-9 4-19 15,-6 10 5-15,-4 7-1 16,4 4 1-16,8 1-11 0,15 1-22 16,8 0-10-1,18-2-6-15,21 2 5 0,19 1 11 16,11 2 11-16,-3 1-2 15,-13 0 19-15,-20 0 2 16,-26-2-28-16,-9-1 7 16,-34-4 3-16,-7-6-12 15,-4-6-14-15,9-12-98 16,9 0-478-16,15-4-840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43:13.553"/>
    </inkml:context>
    <inkml:brush xml:id="br0">
      <inkml:brushProperty name="width" value="0.05292" units="cm"/>
      <inkml:brushProperty name="height" value="0.05292" units="cm"/>
      <inkml:brushProperty name="color" value="#90EE90"/>
    </inkml:brush>
  </inkml:definitions>
  <inkml:trace contextRef="#ctx0" brushRef="#br0">7035 4220 436 0,'0'0'534'0,"0"0"-345"0,0 0-51 16,0 0-6-16,0 0-16 15,0 0 1-15,0 0 2 16,0 0 14-16,0 0-10 15,0 0-14-15,0 0-17 16,0 0-17-16,0-1-14 16,0-5-21-16,0 0-16 15,0-2-7-15,0 0 4 16,0-1-6-16,0 0 6 16,0-3-8-16,0 3 5 15,0-2 0-15,0 1 1 0,0 0 10 16,0 2-1-1,0 0-6-15,0-2-10 0,0 0-3 16,0-1-7-16,0-1 11 16,0 0-12-16,0-3 9 15,0 3-9-15,0 0 11 16,0-1-1-16,0 0-10 16,0-1 19-16,0 1-10 15,0-2 0-15,0 1-9 16,0-3 11-16,2-2-12 15,-2 1 1-15,4-1 7 16,-4 1-8-16,0-1 1 16,0 1-1-16,0-2 6 15,0 3 0-15,0 1-8 16,0-2 8-16,0-1-1 16,0 2-5-16,4-3 0 0,-4 2 1 15,2 0-1-15,2-2 0 16,-2 1 2-16,-2 0 1 15,4 1-3 1,-4-1-1-16,2 1 1 0,-2-2 7 0,0-1-7 16,0 0-8-16,5-1 7 15,-5 1 1-15,2 0 0 16,-2-1 0-16,4 0 0 16,-2 1 0-16,2-1 0 15,-4 2 1-15,2 0-1 16,-2 2 8-16,4-1-8 0,-4 1 0 15,0 1-1 1,2 1 1-16,2-2 0 0,-4 1 0 16,0-1 0-16,2-2 0 15,-2 2 0-15,0-2 0 16,5 2 1-16,-5 0-1 16,0 1 1-16,2 0 0 15,-2 2-1-15,0 1 0 16,4 1 0-16,-4 0 0 15,0 0 7-15,2-1-6 16,-2-2 0-16,0-1-1 0,0 0 0 16,4 1 0-16,-2 0 0 31,-2 0 1-31,0 2-1 16,0 0 1-16,4-3-1 15,-4 1 0-15,0-3 1 16,2 2-5-16,2 0 5 15,-4 1-1-15,2-2 2 16,3 0-2-16,-5-1-1 16,2 0 1-16,2-1 1 0,0 2-1 15,-2 3 1-15,2 0 0 16,-4 3-1-16,2 3 1 16,-2 0-1-16,4 1 1 15,-4-3-1-15,0-1 0 16,6-2-7-16,-6-2 7 15,3 0 1-15,1 2 0 16,-4 0-1-16,2 2 1 16,-2 2 1-16,0 3-2 15,0 2 1-15,0 0-1 16,0 3 0-16,4-3-1 16,-4 1 1-16,2 0-1 0,-2-1 1 15,0 1 0-15,0 0-6 16,4 0 6-16,-4 0 0 15,0 0 0-15,0-1 0 16,0 1-1-16,0 2 1 16,0-1 3-16,0 1-3 15,0 1-1-15,0-1-4 16,0 2 4-16,0-1 2 16,0-1-1-16,0 1 5 15,2 0-5-15,-2-2 0 16,0-1-6-16,0 1 4 0,4 0 2 15,-4 1 0 1,0 0 1-16,0 2 5 0,0 0-4 16,0 0-2-16,0 0 0 15,0 0 0-15,0 0 0 16,0 0-8-16,0 0 8 16,0 0 7-16,0 0-7 15,0 0 0-15,0 0 0 16,0 0 0-16,0 0 6 15,0 0-12-15,0 0 6 16,0 0 0-16,0 0 0 16,0-2 1-16,0-1-1 0,0 2 0 15,0-1 4-15,0 2-3 16,0 0-1-16,0 0 12 16,0 0 6-16,0 0 9 15,0 0-15-15,0 0 7 16,0 0-17-16,0 0 14 15,0 0-15-15,0 0 14 16,0 0-6-16,0 0 0 16,0 0-8-16,0 0 12 0,0 0-12 15,0 0-1-15,0 0 6 16,0 0-6-16,0 0 8 16,0 0-8-16,0 0 11 15,0 0-11-15,0-1 0 16,0-2 11-16,0-3-11 15,0 1-2-15,0-1-4 16,0 1 6-16,0-4-2 16,0 1 2-16,2 0 0 0,2-4 0 15,-4 1-1-15,7-2 1 16,-5 0 0-16,-2 1 0 16,6-1 0-16,-2 3-1 15,-2 2 1-15,-2 2 0 16,0 0 0-16,4 1 0 15,-4 0 1-15,2 0 7 16,-2-1-8-16,4-1-1 16,-4-2-5-16,3-2 5 15,1 0 2-15,-4 0-2 0,4 1 0 16,-2-1 1-16,-2 4 0 16,4-1 0-16,-4 1 0 15,2 0 0-15,2 1-1 16,-4-2-1-16,2 3 2 15,-2 0 0-15,4 1 0 16,-4 1 0-16,0 1 0 16,0-1 0-16,2 0 6 15,-2 0-6-15,5 0 1 0,-5 0-1 16,0-2 0-16,0 3-7 16,2-2 6-16,-2 0 2 15,0 2-1-15,4-4 0 16,-4 4 0-16,2-1 0 15,-2 2 0-15,0-1 1 16,0 2-1-16,0 0-1 16,0 0 0-16,0 0 0 15,0 0 1-15,0 0-9 16,0 0 8-16,0 0 2 16,0 0-1-16,0 0 1 0,0 0 0 15,0 0-2-15,0 0-4 16,0 0 4-16,0 0 0 15,0 0-6-15,0 0 6 16,4 0-5-16,-2-1 5 16,8-1 1-16,-3 1-2 15,1-2 2-15,2 2 0 16,-4-2 0-16,5 0-6 16,-5 2 5-16,2-1 2 15,3 2-2-15,-3-1 1 16,2 1-1-16,3-2-3 15,-1 1 4 1,-4 0 0 0,3-1 2-16,1 0-2 0,0 1 1 0,1-1-1 15,-3 0 0-15,-2 1-1 16,3 1 2-16,-5 0-2 16,6-1-5-16,-3 1 6 15,-1 0 6-15,4-2-5 16,1 1 0-16,-1-1-1 15,3 1 0-15,-3 0 0 16,5-2 0-16,-5 1-6 16,-2 1 6-16,-1 0 6 15,1-1-5-15,-2 2-1 0,2-2 0 16,-1 2-1-16,-3 0 0 16,6-1 1-16,-1 1 0 15,-1 0 1-15,-4-1-1 16,7 1 1-16,-5-1-1 15,8-1 1-15,-7 1 0 16,3 1-1-16,-2-2-1 16,3 2 1-16,3-1 0 0,-7 1 0 15,3-2 0-15,0 1 1 16,1 1 0-16,-1-1-1 16,1-1 0-16,-3 2 0 15,0 0 0-15,3 0-1 16,-5 0 2-16,2-1-2 15,3 1 2 1,1-2-1-16,-1 1 0 16,3-1 0-16,1 0 0 15,-3 2 1-15,-1 0-2 16,-3 0 1-16,-2 0 0 16,2 0-4-16,-7 0 4 15,5 0 0-15,-6 0-2 16,2 0-5-16,-2 0-4 15,4 0 5-15,-2 0 5 16,3 0 0-16,-5 0-5 16,4 2 5-16,-2 0-5 15,2 1 6-15,0 0 2 0,-4-2 4 16,9 2-6-16,-5 1 0 16,-4 0-14-16,4 2-12 15,0 0 14 1,3 2 12-16,-3 0 3 0,0 2-2 15,0 0 14-15,-4 0-14 16,5 0 9-16,-3 0-8 16,2 4-2-16,-4 0-1 15,2 1 1-15,2 2 5 16,-4 2-5-16,9-2 6 16,-9 1-6-16,4-1 6 15,4 1-6-15,-3 3 2 16,-1-2 4-16,4 2-5 15,-4 3 0-15,3 1 0 16,-3 1 8-16,0-1-8 16,4 1 1-16,-3-1-1 15,1 0 0-15,-2 1-1 0,0-2 0 16,5 1 0 0,-5-1-1-16,0 2 1 0,4-1 0 15,-8-1 3-15,9 0-2 16,-3-1-2-16,-2-1 1 15,4-1 0-15,-3 0-1 16,1 1 1-16,-2 0 0 16,0 1 0-16,1 1 0 15,-3 2-9-15,6-1 9 16,-4 0 1-16,0 2 0 0,1-2 4 16,-1-1-5-1,0 1 0-15,0 1 1 0,0-2 4 16,1 1-4-16,-1-1 3 15,0 1-3-15,2-3-1 16,-1 0 0-16,3 1 6 16,-4 1-4-16,4 0-1 15,-1 1-1-15,1 1 8 16,-2 1-2-16,3 0-6 16,-3 1 1-16,2 1 0 15,-2-1 0-15,7 1 0 16,-7-1 1-16,3-1-2 15,1 0 1-15,-4 0 0 16,3-4 0-16,-3 4-1 16,4-4 0-16,-1 2 0 0,1-1 0 15,0 2 0-15,1-1 0 16,-1 2-9-16,1 1 9 16,-1 2 1-16,0 2 0 15,3 2 11-15,-3-1-12 16,-6-4-1-16,3-6 0 15,-5-6 1-15,2-8 0 16,-4-4 0-16,-2-5 0 16,0 0-2-16,4-1-43 15,-4-22-124-15,0 2-343 16,0-2-369-16</inkml:trace>
  <inkml:trace contextRef="#ctx0" brushRef="#br0" timeOffset="1">7066 4234 152 0,'0'0'285'0,"0"0"-60"0,0 0-11 32,0 0-52-32,0 0-71 0,0 0-19 0,0-2 18 31,0 2 42-31,0 0 50 0,0 0 18 0,0 0-33 31,0 0-41-31,0 0-23 16,0 0-20-16,0 0-9 15,0 0-12-15,0 0-12 16,6 0-4-16,0 0-19 16,4 0-2-16,-1 0-7 15,3 0-7-15,0 0 1 16,5 0 4-16,-1 0 5 0,3 0 3 0,0 0 4 0,5 0-3 16,-1 0-1-16,2 0-12 15,2 0 3-15,2 0 1 16,-4 0-7-16,4 0-1 31,-3 0-1-31,1-3-6 16,-2 1 0-16,-4 1 0 15,-3-1 0-15,3 2 1 16,-9 0 10-16,1 0-12 16,1 0 0-16,-1 0 0 15,-1 0 1-15,-1 0 8 16,1 0-9-16,-2 0 0 15,-1 0 2-15,-3 0 4 16,-2 0-4-16,-4 0-1 16,2 0 4-16,-2 0-3 0,0 0 5 0,0 0-1 15,0 0-4-15,0 0 10 0,0 0 2 16,0 0 3-16,0 0-16 16,0 0 26-16,0 0 6 15,0 0 8-15,0 0-4 31,0 0 9-31,0 0-16 16,0 0 5-16,0 0-14 16,0 0-3-16,0 0-8 15,0 0-4-15,0 0-6 16,0 0 6-16,0 0-9 16,0 0 9-16,0 0-6 0,0 0 0 0,0 0 0 31,0 0 9-31,0 0-8 15,0 0 7-15,0 0-8 0,0 0 0 0,0 0 0 0,0 0 0 32,0 0 6-32,4-2 3 15,-2-6-9-15,-2-1 6 16,4-3-6-16,2 1 6 16,-3-3-6-16,3 2 0 15,-2-3 0-15,-2 1 1 0,-2 0-2 0,6 0 1 31,-2 2 0-31,-4-4 10 16,2 2-10-16,2-1-6 16,-4 0 6-16,0 1 1 15,0-3-1-15,0-1-1 0,0-1 1 0,0 1 0 0,0-2 9 32,0 2-9-32,0-1 0 15,0-1-4-15,0 2 4 16,3 2 6-16,-3 2-4 15,0-1-2-15,0 1 0 16,0 1 0-16,0 1 1 16,0-2 5-16,0-2-6 0,0 0 0 0,0-2 1 31,0 0-2-31,0 1 2 16,0 0-1-16,0 3 0 15,0 0 0-15,0 0 1 16,0 1-1-16,0 0 1 0,0 1-1 15,0-3-5 1,0 0 5-16,0-1 2 0,0-1-2 16,0-1 1-16,0 0-1 15,0 1-10-15,0-2 9 16,0 4-4-16,4 2 5 16,-4 2 1-16,4 0-1 15,-4 2 0-15,0-1 0 16,0 2-1-16,2-2 0 15,2 0 0-15,-2-1-5 16,-2 1 5-16,4-2 0 16,-4 3-1-16,0 1 1 0,2-1-7 0,-2 2 1 0,4 3 6 15,-4-1 1 1,0 2 0-16,0 1 0 0,0-1 1 16,0 0-2-16,0 0 1 15,0-1 0-15,0 0-2 31,2-1-20-31,-2 1 10 16,0 1 3-16,0 2 7 16,0 1 1-16,0 0 2 15,0 0 0-15,0 0-1 16,0 0 1-16,0 0 1 16,0 0-2-16,0 0 0 15,0 0-6-15,0 0 5 16,0 0 1-16,0 0 6 0,0 0-5 0,0 0 0 31,0 0-1-31,0 0-7 0,0 0 7 0,0 0 0 0,0 0-3 16,0 0 3-16,0 0-1 31,0 0 1-31,0 0 0 16,0 0-2-16,0 0 2 15,0 0 6-15,0 0-6 16,0 0 0-16,0 0 0 15,0 0 0-15,0 0-6 0,0 0 6 16,0 0 0-16,0 0-3 16,0 0 3-16,0 0 1 15,0 0-1-15,0 0-16 16,0 0 3-16,0 0-2 16,0 0-5-16,0 0 11 15,0 0 9-15,0 0 0 16,0 0-1-16,0 0-1 15,0 0-2-15,0 0-2 16,0 0-6-16,0 0 4 16,0 0 7-16,0 0-17 0,0 0 7 15,0 0 10-15,0 0-11 16,0 0 0-16,0 0 12 16,0 0 0-16,0 0 0 15,0 0-8-15,0 0-11 16,0 0 18-16,5 3 0 15,-3-2 1-15,2 1-6 16,-2-1-2-16,4 2 7 16,-2-2 0-16,4 2 1 15,-1 0 0-15,3-1 0 16,-2-1-3-16,7 0 1 16,-7-1 2-16,4 0-9 15,1 0-6-15,-3 0 9 0,-2 0 5 16,3 0 0-1,-5 0 0-15,-4 0 0 0,4 0-13 16,0 0 14-16,1 0 1 16,1 0-1-16,0 0 0 15,3-2-21-15,-3-2 0 16,-2 2 5-16,4-1-5 16,-1 1 1-16,-5 1 10 15,2 0-13-15,-4 1 8 16,4 0 15-16,-6 0-1 15,4 0-7-15,-2 0 5 16,3 0 3-16,-3-2 1 0,6 2-1 16,-6 0 0-1,4-1-1-15,0-1-9 0,-2 2 10 16,-1 0-1-16,1 0-6 16,-4 0 6-16,0 0-8 15,0 0 1-15,0 0 7 16,0 0-5-16,0 0 6 15,0 0-6-15,0 0-43 16,0 0-52-16,0 0-9 16,0 0 0-16,0 0 17 15,0 0 25-15,0 0 7 16,0 0-52-16,0 0-118 16,-7 0-95-16,1 0-699 0</inkml:trace>
  <inkml:trace contextRef="#ctx0" brushRef="#br0" timeOffset="2">8019 3245 314 0,'0'0'362'0,"0"0"-76"16,0 0-66-1,0 0-71-15,0 0-48 0,0 0-8 16,0 0 5-16,-3 0 4 16,3 0-22-16,0 0 11 15,0 6 0-15,0 2-12 16,7 4-6-16,-1 2-23 16,0 1-8-16,2 2-17 15,-1 3 10-15,3-2-9 16,-4 2-1-16,0-1 3 15,0 0 2-15,1 2 4 16,-1-4-3 0,4 3 0-16,-4-2 2 0,-4 0-1 0,9 1 3 15,-5 1-7-15,0 0-1 16,0-2-11-16,5 2 4 16,-5-2-7-16,0 1-3 0,2-1-1 15,-1-2-3 1,3 1-4-16,-4 1 5 0,2-1 1 15,3-1-1-15,-9 2 2 16,8 1 9-16,-2-1 7 16,-3 2-11-16,5 1 10 15,-4-1-6-15,0 0-3 16,1 0-8-16,-5-2 1 16,4 0-1-16,-2-1 3 15,2 0 1-15,-4-2-5 16,4-3 7-16,-1-1-12 15,-3-1 5-15,4 0-4 16,-2 1 11-16,-2 1-2 16,4 2-2-16,-2 1 73 15,3 1-46-15,-5 0-23 16,2-3 1-16,2-1-5 16,-2-4-9-16,-4 0 6 0,2-3-5 15,2-2-1-15,-4 0 1 16,0-2 0-16,0 1 7 15,0 0-2-15,0 3 1 16,0 0-7-16,2 2 6 16,-2 1 17-16,0-2-11 15,0-2-11-15,4-1-1 16,-4-3 1-16,0 1 0 16,0-1 1-16,0 0-1 15,0 0 6-15,0 0-7 16,0 0 1-16,0 0-1 15,0 0 3-15,0 0-3 16,0 0 0-16,0 0 0 0,0 0 1 16,0 0-1-16,0 0 0 15,0 0-1-15,0 0 3 16,0 0-2 0,0 0 1-16,0 0 0 15,3 0 0 1,1 0-1-16,-2 0 0 0,8 0 1 15,-4 0 4-15,3-1-4 16,1 0-1-16,-2-4 0 16,5 3 1-16,3-1 0 15,-4 0-1-15,1 0 1 0,-1 1 0 16,5-1 0-16,-5 0-1 16,1 0 0-16,-1 2 0 15,5-2 0-15,-3 0 1 16,3 0-1-16,1 1 1 15,-1-1 0-15,-3 0-1 16,-3 1-1-16,1 1 1 16,-4 1 0-16,5 0-5 15,-7 0 5-15,0 0 1 16,4-1 0-16,-1 1 0 16,-1-2 0-16,4 1 0 0,-3 1-1 15,3 0 0-15,-2 0 0 16,-4 0-1-16,3 0 1 15,1 0 0-15,-2 0 5 16,7 0-4-16,-1-1 5 16,5-1-6-16,-3-2-1 15,3 4 1-15,-7 0 0 16,5 0-4-16,-11 0 2 16,0 0 2-16,-4 0 0 15,3 0-2-15,-3 0 2 0,-2 0 8 16,6 0-7-16,-6 0-1 15,4 0 1-15,-2 0-1 16,-2 0 0-16,4 0-6 16,-2 0 12-16,-2 0-5 0,0 0-1 15,4 0-7-15,-4 0 7 16,0 0 0-16,7 0 5 16,-7 0-4-16,2 0-2 15,-2 0 1-15,0 0 0 16,0 0 0-16,4 0 2 15,-4 0-2-15,0 0 2 16,0 0-2-16,0 0 1 16,0 0-1-16,2 0 0 15,-2-2 2-15,4 1-1 16,-4-2 0-16,0 1 1 16,2 1-1-16,-2 0 5 15,0-1-1-15,0-2-5 16,0 0 0-16,0-2 0 15,0 0 0 1,0-1 5-16,0 0-5 16,-2 0-1-16,-4 1 1 0,0 0 8 15,-5-1-8-15,5 0-1 16,-2 0 0-16,2-1 1 16,-1-2-1-16,1 3 1 15,0-1 0-15,2-1 0 16,-2 2 0-16,2-2-4 15,1 0 4-15,-1 2 6 16,-2 2-6-16,4-1 0 0,-4 2 0 16,0-1 0-16,-1 0 9 15,-3 0-7-15,8 1-2 16,-4-3 0-16,2 1-3 16,2 1 3-16,-2 0 0 15,4-1-8-15,-3-1-58 16,3-13-179-16,0 6-308 15,0-6-424-15</inkml:trace>
  <inkml:trace contextRef="#ctx0" brushRef="#br0" timeOffset="3">7721 2707 557 0,'0'0'415'0,"0"0"-185"0,0 0-54 15,0 0-11-15,0 0-56 16,0 0-30-16,0 0-10 16,0 0 10-16,0 0 1 15,0 0 2-15,0 0-11 16,0 0-8-16,0 0 1 15,0 0-2-15,0 0 6 16,0 0-10-16,0-5-6 16,0-3-34-16,0-4-8 15,0 0-9-15,0-4 5 16,0 0-5-16,0-2 0 16,0-1 5-16,4-1-5 0,-2-3 0 15,-2 2 1 1,4-2-2-16,-4 2 1 0,0 1 5 15,2 3-6-15,-2 0 0 16,0 4 1-16,0 0 0 16,0 0-1-16,0 0 8 15,0 1-8-15,4-1 0 16,-4 3-8-16,0 1 8 16,2 3 0-16,-2 1 0 15,0 4-6-15,0 0 6 16,0 1-2-16,0 0-4 15,0 0 0-15,0 0 6 16,0 0-2-16,0 0 1 16,0 0 0-16,0 0-9 15,0 0 10-15,5 0-2 16,-5 0 1-16,0 0 1 16,2 0 0-16,-2 0-1 0,0 0-5 15,6 0 1-15,-2 2 4 16,-2 5 2-16,4 3 0 15,0 3 9-15,3 2 0 16,-3 4-9-16,0 1 0 16,2 1 13-16,-1 0-14 15,-1-1 6-15,0 1-5 16,4 0 5-16,-1 0-5 16,1 0 8-16,-2 2-8 15,3-2 5-15,-1 0 1 16,-4 0-7-16,0-3 0 15,1-2 1-15,-1-2 0 0,0-1 4 16,-4-2-5-16,-2-3 0 16,6 0 0-16,-2-2 0 15,-4-4-1-15,2 2-6 16,3-4 7-16,-5 1 3 16,0-1-1-16,0 0-2 15,0 0 17-15,0 0-4 16,0 0 5-16,0 0 24 15,-13 0 47-15,-3 1-59 16,-3-1-15-16,-4 0 6 16,3 0-5-16,-3 1-7 15,4-1-9-15,7 0-28 16,1 0-234-16,9-2-567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11:44.67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19520 9955 479 0,'0'0'362'0,"0"0"-48"0,0 0-18 16,0 0-4-16,0 0 5 15,0-81-22-15,0 70 1 16,0 6-32-16,0 2-42 16,0 3-60-16,0 0-52 15,0 11-46-15,0 17-25 16,0 25 51-16,0 23 8 16,0 20-24-16,0 4-10 15,-2-17-23-15,-4-21-11 16,1-23-9-16,-1-9 5 15,4 2-6-15,-4-4 0 16,2-4 0-16,4-10 6 16,0-7 2-16,0-7-8 15,0 0 9-15,0 0-4 16,6 0-4-16,11-9 0 0,7-1 5 16,7 2-6-1,7 0 1-15,3 2-1 0,-6 2 0 16,-4 0 0-16,-4 1 2 15,-4 0 0-15,-7-1-1 16,-1-2-2-16,1-2 0 16,-1-1-36-16,-3 0-106 15,3 2-159-15,9-3-343 16,-3 4-330-16,2-1-289 0</inkml:trace>
  <inkml:trace contextRef="#ctx0" brushRef="#br0" timeOffset="329.9699">20032 10147 1013 0,'0'0'733'0,"0"0"-380"15,0 0-142-15,0 0 135 0,-10 124-85 16,6-64-51-16,4 6-80 16,0-3-61-16,0-19-41 15,0-2-22-15,0-19-6 16,0-13-32-16,0-20-199 15,4-16-373-15,2-7-408 0</inkml:trace>
  <inkml:trace contextRef="#ctx0" brushRef="#br0" timeOffset="469.59">20028 10005 1448 0,'0'0'757'0,"0"0"-437"0,0 0-198 15,0 0-122-15,0 0-6 16,0 0-189-16,0 0-522 16,60 85-558-16</inkml:trace>
  <inkml:trace contextRef="#ctx0" brushRef="#br0" timeOffset="939.99">20252 10222 743 0,'0'0'744'0,"0"0"-235"0,0 0-240 16,0 0-33 0,0 0-63-16,0 0-60 0,0 0-22 15,-5 0-21-15,5 0-10 16,0 0 7-16,-2 1 2 15,2-1 14-15,0 0-14 16,0 2-11-16,-4-1-13 16,2 2-12-16,-4 4-15 15,0 3-3-15,-5 5 6 16,1 8-5-16,-2 4 4 16,3 5-20-16,3 3 15 15,6 2-14-15,0 1-1 16,2-1 0-16,17-8-1 15,10-6-11-15,8-12 3 16,9-11 9-16,-1-2 9 16,3-24 0-16,-5-6-9 15,-2-6 11-15,-12-5-10 0,-14-1 13 16,-11 1 1-16,-4 2 19 16,-23 6-8-16,-14 9-21 15,-7 11-5-15,-3 10 0 16,4 5-46-16,18 19-121 15,8 2-450-15,17-2-445 0</inkml:trace>
  <inkml:trace contextRef="#ctx0" brushRef="#br0" timeOffset="1375.3799">20708 10142 993 0,'0'0'595'0,"0"0"-268"15,0 0-95-15,0 0-26 16,0 0 49-16,5 84-37 15,-3-39-31-15,2 3-44 16,-2 1-21-16,2-2-43 16,-4-10-51-16,0-10 2 0,2-10-16 15,2-13-4-15,2-4 5 16,7-19 0-16,3-16 6 16,5-11-21-16,8-11-27 15,4 1-39-15,6 6 18 16,-6 12 32-16,0 18 16 15,-2 20 0-15,0 22 2 16,0 41 46-16,-6 4 22 16,-2 0-7-16,-11-10-30 15,-5-25-33-15,5-9-54 16,0-8-496-16,5-15-1243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11:58.38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25504 9782 823 0,'0'0'585'0,"0"0"-196"16,0 0-57-16,0 0-82 15,0 0-67-15,0 0-65 16,-16 21 8-16,-3 10 43 16,-6 6 2-16,0 3-44 15,1 1-31-15,1-4-35 16,6-5-23-16,5-6-16 16,6-10-21-16,6-4-1 15,4-6-9-15,17-6 9 16,18 0 0-16,6 0 10 15,13 0-9-15,2 0-1 16,-10 9-1-16,-13 18-15 0,-14 11 16 16,-21 5 0-1,-4 2 2-15,-31 0 11 0,-5-5 25 16,-5-10-8-16,0-7-12 16,1-10-18-16,7-10-1 15,8-3 1-15,9-7-62 16,5-10-107-16,3-3-126 15,6-9-195-15,4 5-212 16,0 2-592-16</inkml:trace>
  <inkml:trace contextRef="#ctx0" brushRef="#br0" timeOffset="252.46">25459 9890 1075 0,'0'0'906'0,"0"0"-350"16,0 0-228-16,95-48-65 15,-54 31-85-15,-4 3-91 16,-2 3-50-16,-4 4-37 15,-6 3-1-15,12 4-227 16,-8 0-507-16,4 0-913 0</inkml:trace>
  <inkml:trace contextRef="#ctx0" brushRef="#br0" timeOffset="1233.4">26178 9912 1117 0,'0'0'495'0,"0"0"-181"16,0 0 5-16,0 91-36 15,0-46-72-15,0 3-44 16,0 0-41-16,0-6-54 15,0-7-35-15,0-10-25 16,0-10-4-16,0-6-8 16,0-8 0-16,0-1 0 15,0-1 0-15,0-16-58 16,0-5-81-16,0-7 5 16,0-2 37-16,0-3 46 15,0 2 36-15,0 0 15 16,0 3 1-16,0 4 8 15,0 2 4-15,0 3 12 0,0 2 23 16,0-2 10-16,0 0-5 16,2-1-19-16,8-1 9 15,5-2-8-15,6-1-7 16,-1 4-1-16,9 1-9 16,2 1-8-16,0 5-2 15,0 5-2-15,-4 5-5 16,-2 4 0-16,-7 0 5 15,-3 1 0-15,1 8-6 16,-7 2 0-16,-1-1 0 16,-6 3 0-16,-2 1 11 15,-2 3 13-15,-21 4 25 16,-6 2 4-16,-4 4-2 0,-8 2-5 16,4-1-4-16,2 1-12 15,12-7-12-15,8-4-18 16,11-3-2-16,4-5-5 15,19-6 5-15,16 0 2 16,8-1 8-16,9 1-8 16,0 5 2-16,-7 4 4 15,-12 3-6-15,-20 7-5 16,-13 4 5-16,-33 7 19 16,-19-2 52-16,-14-4-10 15,4-4-22-15,12-11-28 16,9-3-11-16,22-10-66 0,13 0-293 15,6 0-726-15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12:09.70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19259 11303 781 0,'0'0'787'0,"0"0"-275"16,0 0-207-16,0 0-94 16,0 0 18-16,-6 112 4 15,6-28-47-15,-2-4-74 0,2-10-55 16,0-14-43 0,0-25-2-16,0-6-11 0,0-4-1 15,0-13-9-15,0-8-55 16,0 0-101-16,0-15-109 15,0-7-91-15,0-8-119 16,0-5 104-16,0-6 58 16,0-1 148-16,-4-2 166 15,-2 2 8-15,0 2 113 16,-1 5 96-16,1 5 65 16,-2 7 8-16,2 1-4 15,2 5-8-15,-3 2-58 16,7 0-39-16,0 3-55 15,0-2-40-15,7-1-22 0,11-1-22 16,5-3-14-16,8-1-1 16,4 2-10-1,4 3-3-15,1 5 0 0,-7 6-5 16,-2 4 7-16,-9 1-8 16,-3 13-10-16,-9 4 1 15,-8 3 9-15,-2 4 1 16,-6 4 17-16,-14 1 3 15,-9 1 2-15,-9 0 7 16,3-1-14-16,-2-2 2 16,2-1-1-16,10-2-17 15,6-3 0-15,15-4 0 16,4-4-16-16,19-4-16 16,20-2 32-16,11-1 11 15,4 4-11-15,-1 6 0 0,-9 9-1 16,-11 6-17-16,-17 6 18 15,-16 3 3-15,-10 0 7 16,-23-3 25-16,-10-4-10 16,-11-6 8-16,0-5-15 15,7-8-7-15,9-6-11 16,13-9-9-16,15 0-90 16,10-22-279-16,23-1-485 15,2-3-627-15</inkml:trace>
  <inkml:trace contextRef="#ctx0" brushRef="#br0" timeOffset="661.47">19733 11671 508 0,'0'0'694'0,"0"0"-310"16,0 0-73-16,0 0-88 0,0 0-62 15,0 0-66 1,0 0-3-16,-6 18 25 0,22-18 4 16,7 0-2-1,4-1-34-15,4-13-19 0,4-3-24 16,2-4-5-16,-2-3-17 16,-4-5-7-16,-8-1-12 15,-9-2 17-15,-1 0-18 16,-9 3 2-16,-4 3 8 15,-6 7-10-15,-19 11 2 16,-6 8 10-16,-10 13 1 16,-7 22 1-16,0 14 46 15,11 11 33-15,12-1-10 16,13-4-41-16,12-8-24 16,0-12-18-16,23-10-12 15,10-11-5-15,12-9 10 16,5-5 5-16,22-13-150 0,-16-5-312 15,-8-1-672-15</inkml:trace>
  <inkml:trace contextRef="#ctx0" brushRef="#br0" timeOffset="1171.3699">20285 11561 971 0,'0'0'599'0,"0"0"-241"16,0 0-87-16,0 0-81 15,0 0-88-15,0 0-10 0,0 0-16 16,4-75 12-16,-4 67 9 16,0-1-12-16,0 2-5 15,0 3 9-15,0 0-3 16,0 1-14-16,-11 3-14 15,3 0-10-15,-4 0-20 16,-7 4-5-16,-6 14-10 16,-4 10 7-16,0 11-2 15,3 7 12-15,-3 7 0 16,6-1-8-16,8-1-14 16,5-8-7-16,8-7-1 15,2-11-5-15,0-10 4 16,2-9-20-16,15-6 0 15,3-7 21-15,9-18-1 16,6-8 1-16,-4-5-71 0,-2-1-38 16,-8 3-14-16,-4 8 39 15,-11 11 65-15,-6 15 19 16,0 2 22-16,0 22-21 16,-11 12 29-16,3 5 35 15,2-1-8-15,2-3-30 16,4-12-27-16,0-10-37 15,23-13-167-15,-3-16-315 16,5-6-377-16</inkml:trace>
  <inkml:trace contextRef="#ctx0" brushRef="#br0" timeOffset="1443.1299">20448 11514 1147 0,'0'0'1018'0,"0"0"-680"16,0 0-74-16,12 82 3 15,1-32-77-15,3 5-70 16,1-3-39-16,-5-7-48 16,1-10-15-16,-7-12-9 15,0-15-9-15,-4-8 14 16,-2-11 46-16,4-23-26 16,-2-25-25-16,5-2 0 15,5-6-8-15,9 4-1 16,3 20 0-16,9 4 0 15,7 16-1-15,-3 12-8 16,4 9 9-16,15 2-25 16,-12 9-263-16,9 0-851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12:20.69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25196 11250 91 0,'0'0'192'15,"0"0"8"-15,0 0-13 16,0 0 44-16,0 0 14 0,0 0-4 16,-6-60 34-1,6 51-12-15,0 7 20 0,0 2 15 16,-4 7-93-1,-2 22-76-15,-1 26 65 0,-1 27-1 16,2-1-64-16,-4-8-57 16,8-14-42-16,2-19-30 15,0-5 0-15,0-6-1 16,0-14-98-16,20-17-232 16,-1-15-242-16,1-6-295 0</inkml:trace>
  <inkml:trace contextRef="#ctx0" brushRef="#br0" timeOffset="363.4099">25517 11262 671 0,'0'0'777'0,"0"0"-261"16,0 0-215-16,0 0-9 15,0 0-32-15,0 0-51 16,0 0 8-16,14-48-57 15,-14 48-56-15,-12 8-56 16,-7 16-11-16,-6 11-16 16,-4 12 0-16,9 10-6 15,3 2 2-15,11-2-16 16,6-7-1-16,25-12 0 16,16-18-5-16,13-19 5 15,6-8 7-15,2-28-7 16,-9-14 0-16,-15-9 16 15,-16-3-16-15,-20 2 9 16,-4 8 5-16,-31 11-2 0,-10 18-12 16,-7 17-2-16,1 8-16 15,7 24-52-15,20 23-197 16,15-7-570-16,7-8-972 0</inkml:trace>
  <inkml:trace contextRef="#ctx0" brushRef="#br0" timeOffset="1382.81">26325 11193 963 0,'0'0'368'0,"0"0"-62"15,0 0 1-15,-21 93-8 16,13-41-12-16,2 4-48 16,4 3-42-16,-3-8-48 0,5-8-59 15,0-12-39 1,0-13-27-16,0-8-12 0,0-8-4 16,0-2 4-16,0-5 7 15,0-13-7-15,0-6-5 16,0-5-7-16,0-9 0 15,0 1-12-15,0-6 10 16,0 1 2-16,-2-1-1 16,2 6 1-16,0 3 2 15,0 4 10-15,0 3-11 16,0 5 10-16,0-1-10 16,2 2 10-16,15 0-11 15,0 1 0-15,7 2 11 16,1 6-10-16,4-1 1 15,2 5 4-15,0 2 1 0,0 4-6 16,4 2-1-16,-8 0-2 16,2 0 1-16,-4 7 1 15,-7 1-1-15,-1 2 0 16,-9 0 0-16,-4 0 1 16,-4 3 0-16,-4 4 4 15,-16 3 17-15,-11 6 17 16,-9 2 1-16,-5 5 7 15,-3-2-20-15,5 0-7 16,8-3 7-16,10-6-17 16,8-3-9-16,15-8-3 15,2-4 1-15,2-2-8 16,21-3 10-16,12 0 1 0,9 1 14 16,9 2-9-1,-1 5-6-15,0 4-1 0,-13 5-8 16,-14 8 9-16,-17 3 0 15,-12 6 2-15,-31 2 4 16,-27 7 4-16,0-5 2 16,-8-8 29-16,3-5 4 15,28-14-26-15,0-4-13 16,18-4-6-16,15-5-27 16,6-3-96-16,12-10-375 15,7-5-620-15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12:50.81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18877 12121 515 0,'0'0'1082'0,"0"0"-471"15,0 0-350-15,0 0-8 16,-2 145-5-16,2-38-36 15,6 8-71-15,-4-19-68 16,2-30-44-16,-4-33-28 16,0-13-2-16,0-5-4 0,2-6-47 15,-2-9-180-15,11-26-220 16,-9-13-319-16,4-4-587 0</inkml:trace>
  <inkml:trace contextRef="#ctx0" brushRef="#br0" timeOffset="304.86">18834 12151 1245 0,'0'0'662'15,"0"0"-187"-15,0 0-166 16,0 0-119-16,0 0-119 16,0 0-41-16,0 0 2 15,103-16 17-15,-47 18-1 0,14 12-5 16,-4 8-19-16,0 12-9 15,-8 13-15-15,-6 19 0 16,-27 19-1-16,-25 17 1 16,-17-8 6-16,-26-18 45 15,-1-24 52-15,-1-16-7 16,-7-1-20-16,-8-3-20 16,-4-6-41-16,14-13-2 15,13-11-13-15,15-2-4 16,13-7-67-16,11-24-118 15,21 1-314-15,8 3-395 0</inkml:trace>
  <inkml:trace contextRef="#ctx0" brushRef="#br0" timeOffset="673.28">19396 12535 111 0,'0'0'1273'0,"0"0"-704"15,0 0-217-15,0 0-58 16,0 0-83-16,0 0-70 16,0 0-37-16,0 21-38 0,-4 19 29 15,2 10-1 1,-3 4-30-16,5-3-28 15,7-11-36-15,17-13-1 0,7-18-4 16,11-9-1 0,-5-27 12-16,2-15-6 0,-12-8 11 15,-14-2 17-15,-13 5 16 16,-7 8 5-16,-24 13-2 16,-6 12-20-16,-4 14-24 15,6 0-3-15,16 13-54 16,13 14-214-16,6-3-446 15,0-6-235-15</inkml:trace>
  <inkml:trace contextRef="#ctx0" brushRef="#br0" timeOffset="988.51">19836 12103 1061 0,'0'0'646'0,"0"0"-251"15,0 0 97-15,21 101-173 16,-13-13-57-16,2 26-86 0,-3 3-60 15,-1-21-65-15,0-32-29 16,-4-33-20-16,2-13-2 16,2-4-23-16,7-14-151 15,3 0-382-15,-3-8-342 16</inkml:trace>
  <inkml:trace contextRef="#ctx0" brushRef="#br0" timeOffset="1362.1">20119 12482 1265 0,'0'0'562'15,"0"77"-78"-15,0 1-174 0,11 24-45 16,1-6-97-1,-4-21-82-15,-2-27-38 0,1-22-48 16,-3-1-2-16,2-7-83 16,-4-5-136-16,2-13-140 15,2-23-195-15,1-10-151 16,-5-1-328-16</inkml:trace>
  <inkml:trace contextRef="#ctx0" brushRef="#br0" timeOffset="1617.26">20148 12633 841 0,'0'0'740'0,"0"0"-190"16,0 0-163-16,0 0-85 16,0 0-98-16,0 0-74 15,0 0-61-15,-10-83-44 16,47 68-14-16,15 1-6 0,10 5-5 16,4 9-1-1,0 0 0-15,-10 21 1 0,-15 12 1 16,-22 6 11-16,-17 3 19 15,-8 4 77-15,-25-4 0 16,-13-4-42-16,-3-7-35 16,3-11-22-16,7-12-9 15,12-8-57-15,17-29-177 16,6-7-405-16,2 1-280 16</inkml:trace>
  <inkml:trace contextRef="#ctx0" brushRef="#br0" timeOffset="1970.92">20781 12034 1455 0,'0'0'652'0,"4"117"-44"16,-4 3-143-16,0 21-217 15,-4 0-75-15,-5-22-95 16,3-40-36-16,2-26-21 15,0-25-15-15,4-15-5 16,0-6 1-16,0-7-3 16,0-4 1-16,4-29-6 15,13-24-35-15,1-4 1 16,9-7-37-16,6 5-13 16,0 20-3-16,5 10 45 15,-3 23 39-15,0 21 9 16,-10 49 24-16,-7 29 51 0,-1-1 3 15,-11-18-15-15,-4-30-41 16,4-23-22-16,-2-8-58 16,9-12-272-16,1-14-472 15,5-12-1183-15</inkml:trace>
  <inkml:trace contextRef="#ctx0" brushRef="#br0" timeOffset="2165.41">21310 12482 1443 0,'0'0'789'0,"0"154"-173"15,8-72-246-15,-2-25-149 16,1-27-119-16,-5-14-102 16,-2-9-34-16,6-14-294 15,0-14-514-15,0-12-1302 0</inkml:trace>
  <inkml:trace contextRef="#ctx0" brushRef="#br0" timeOffset="2277.52">21236 12204 1162 0,'0'0'1029'16,"0"0"-543"-16,0 0-364 0,0 0-122 15,0 0-271-15,0 0-779 16</inkml:trace>
  <inkml:trace contextRef="#ctx0" brushRef="#br0" timeOffset="2586.27">21479 12536 1735 0,'0'0'822'0,"5"85"-354"15,3-34-262-15,-2 0-108 16,2-9-55-16,-6-13-31 0,3-14-2 16,-5-13-9-1,6-4 10-15,-4-24-11 0,8-14-98 16,5-9-75-16,7-6-30 16,9 1 82-16,4 15 121 15,3 16 36-15,-1 23 119 16,4 33 53-16,1 47-9 15,-11 5-32-15,0-5-82 16,-9-14-85-16,11-17-6 16,-4-11-240-16,6-12-1164 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13:03.64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25008 12243 208 0,'0'0'759'16,"0"0"-399"-16,0 0-3 16,0 0-82-16,0 0-23 0,-35 74-18 15,33-64-40 1,-4 0-24-16,1-3-29 0,3-3-13 16,2-1-41-1,0-3-10-15,0 0-14 0,13-7-13 16,5-11-21-16,7-3-4 15,0-5-13-15,10 0-6 16,-6 3-6-16,-2 4 6 16,-2 7-7-16,-7 9 1 15,-1 3-11-15,-5 5 11 16,-1 18 6-16,-5 7-6 16,-6 5 2-16,0 8 7 15,-4 3-8-15,-11 2-1 16,-5 1 2-16,-5-1 20 15,4-1-21-15,-2-8 26 16,1-4-21-16,7-7 12 16,3-9-17-16,6-5-1 0,-1-5 0 15,7-7 0 1,0 0 0-16,0-2 1 0,7 1 0 16,7 3 9-16,11 2 10 15,8 1-1-15,4 0-2 16,7-2-8-16,5-5-9 15,3 0 6-15,-3-4-6 16,-1-8-37-16,2-15-272 16,-13 5-535-16,-8 1-689 0</inkml:trace>
  <inkml:trace contextRef="#ctx0" brushRef="#br0" timeOffset="513.14">25564 12406 715 0,'0'0'673'0,"0"0"-303"15,0 0-54-15,0 0-62 16,0 0-54-16,0 0-39 16,0 0 11-16,2-42 13 15,-2 42-22-15,0 0-36 16,0 0-28-16,0 0-36 15,0 0-19-15,0 0-23 16,0 0-11-16,0 0 1 0,0 0 1 16,0 0 7-1,0 0 8-15,0 0 5 0,0 0-19 16,0 0 7-16,0-3-5 16,4 2 6-16,-2-4-11 15,2 4-1-15,-4-2 2 16,0 3-5-16,0 0 1 15,0 0-7-15,0 2 0 16,-4 16-17-16,-4 13 16 16,-6 11 1-16,1 8 0 15,7 3 1-15,6-3-1 16,6-11-2-16,23-13-4 16,12-19 5-16,13-7 1 15,2-29 0-15,-6-14 2 16,-13-10 11-16,-12-1-7 0,-25 3 6 15,-9 6-3-15,-26 15-7 16,-8 12-2-16,-7 15-18 16,9 13-102-16,10 14-429 15,14 0-835-15</inkml:trace>
  <inkml:trace contextRef="#ctx0" brushRef="#br0" timeOffset="1670.6698">26238 12180 973 0,'0'0'624'0,"0"0"-304"15,0 0-74-15,0 120 104 16,0-27-27-16,-4-1-58 15,4-16-88-15,0-25-80 16,0-23-46-16,0-4-29 16,0-4-14-16,0-7-8 15,0-13-5-15,0-1-6 16,4-22-79-16,-2-8-127 16,2-7-113-16,-2-5-38 0,-2-1-96 15,0 4 112 1,0 2 108-16,0 4 126 0,0 6 118 15,-2 6 24-15,-4 4 102 16,2 6 74-16,2 2 73 16,-2 1 4-16,2 0-52 15,2-1-21-15,0 1-42 16,0-4-26-16,6-1-45 16,8-3-18-16,5 0-10 15,6-1-9-15,8 1-9 16,-2 2 0-16,2 3-3 15,2 4-16-15,0 2-9 16,-4 5-16-16,0 1 0 16,-2 0 4-16,-4 0-4 15,-2 0-1-15,-5 1 1 16,-10 2 0-16,-1-3-1 0,-3 4 0 16,-4 0-9-16,0 5-1 15,-11 5 10-15,-9 4 33 16,-13 6 34-16,0 2-8 15,-5 0-16-15,-1-2-13 16,6-2-12-16,8-4 2 16,9-5-8-16,10-2-12 15,6-3 0-15,12 0-28 16,19 1 28-16,29-2 11 16,2 4-7-16,8 1-3 15,-8 6-2-15,-25 6 1 16,-12 7-5-16,-25 7 5 0,-31 12 13 15,-47 6 41 1,-3-6-12-16,-2-11-6 0,21-16-30 16,25-13-6-1,6-6 0-15,0-3-38 0,15-1-85 16,16-12-244-16,0-4-401 16,2-1-485-16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13:18.32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19071 13687 352 0,'0'0'595'0,"0"0"-257"16,0 0 28-16,0 0-50 16,0 0-56-16,0 0-29 15,4-44-22-15,-4 35-32 16,0-1-15-16,0 0-26 15,0 0-18-15,-4 1-28 16,-4-1-27-16,-4 4-14 16,-1 2-8-16,-5 4-23 15,-5 0-8-15,-6 16-10 16,-8 28 0-16,-5 31 0 16,5 30 5-16,2 10 2 15,21 0 2-15,7-28 8 0,7-29 11 16,0-19 5-1,19-12-4-15,10-1-14 0,10-4-6 16,13-6 0-16,4-14-9 16,-1-2 7-16,-5-9-6 15,-11-11-1-15,-6-4-27 16,-10 0-88-16,-4-3-158 16,-3-9-262-16,-7 7-117 15,-5 3-145-15</inkml:trace>
  <inkml:trace contextRef="#ctx0" brushRef="#br0" timeOffset="424.9">19065 13994 309 0,'0'0'751'15,"0"0"-418"-15,0 0 29 16,0 0-15-16,0 0-90 16,0 0-36-16,0 0-27 15,-62-7-63-15,62 7-30 16,0 0-18-16,19 0 28 16,10 0-12-16,4 0-24 15,8 0-36-15,2-5-24 0,-1 1-5 16,-7 1-10-16,-10 3 0 15,-3 0-1-15,-9 0 1 16,-7 9 0-16,-4 8 1 16,-2 8 5-16,0 6 0 15,-2 8 3-15,-10 2-8 16,-5 4 10-16,5-2-4 16,1-3-5-16,3-8-1 15,4-7-2-15,4-6 1 16,0-9-21-16,0-8-126 0,4-2-128 15,8-9-193 1,1-10-151-16,-5 1-320 0</inkml:trace>
  <inkml:trace contextRef="#ctx0" brushRef="#br0" timeOffset="800.16">19458 14029 1098 0,'0'0'487'0,"0"0"-162"16,0 0-52-16,0 0-84 15,0 0-21-15,0 0-24 0,0 0-17 16,8-17-27 0,-8 17-27-16,0 9-25 15,0 9 34-15,0 6 10 16,0 6-31-16,4 0-14 0,7 0-25 15,3-6-10-15,9-6-11 16,4-12-1-16,8-6 15 16,6-14 2-16,3-16-7 15,3-9 28-15,-6-5 49 16,-14 2-26-16,-14 1-14 16,-13 8-28-16,-27 11 10 15,-21 11-10-15,-8 11-19 16,-1 0-6-16,13 12-54 15,32 8-181-15,12-3-746 16,2-5-900-16</inkml:trace>
  <inkml:trace contextRef="#ctx0" brushRef="#br0" timeOffset="1578.6099">19968 13937 428 0,'0'0'623'0,"0"0"-127"15,0 0-107-15,0 0-73 16,0 0-135-16,0 0-20 16,0 0 52-16,-6 104-13 15,6-58-37-15,4-3-32 16,3-3-43-16,-1-8-34 15,0-10-24-15,-4-8-14 0,-2-10-5 16,4-4 7-16,-4-6 4 16,0-16 7-16,0-12-23 15,2-9-6-15,4-3 0 16,1-4-14-16,5 7 13 16,5 5-4-16,-5 7 5 15,4 10 1-15,-1 8 6 16,-3 7-6-16,1 5-1 15,3 1 0-15,1 0-6 16,-3 0-6-16,5 0-135 16,4-4-314-16,-5-4-338 15,-5-2-1032-15</inkml:trace>
  <inkml:trace contextRef="#ctx0" brushRef="#br0" timeOffset="2056.73">20343 13940 1190 0,'0'0'660'16,"0"0"-172"-16,0 90-152 15,0-54-77-15,0-4-94 0,0-5-83 16,0-7-41 0,2-6-28-16,2-5-13 0,-4-7-9 15,0-2-105-15,2 0-101 16,-2 0-107-16,0-7-208 15,0-3-81-15,0-3-279 0</inkml:trace>
  <inkml:trace contextRef="#ctx0" brushRef="#br0" timeOffset="2228.94">20283 13597 599 0,'0'0'1015'0,"0"0"-616"16,0 0-40-16,0 0-154 0,0 0-144 16,0 0-61-16,0 0-100 15,35-22-256-15,-17 23-510 16</inkml:trace>
  <inkml:trace contextRef="#ctx0" brushRef="#br0" timeOffset="2506.01">20603 13484 608 0,'0'0'1101'0,"0"0"-713"16,0 0-52-16,6 96 40 15,-4-1-102-15,4 32-96 16,1 5-58-16,-1-20-50 16,0-36-37-16,-2-36-21 15,2-12-11-15,-4-3-1 16,3-4-9-16,-3-9-42 16,2-12-156-16,4-19-243 15,2-12-307-15,-3-2-769 0</inkml:trace>
  <inkml:trace contextRef="#ctx0" brushRef="#br0" timeOffset="2741.5">20797 13651 902 0,'0'0'660'16,"9"79"-75"-16,-3-3-193 15,0 2-52-15,0-5-104 16,0-12-78-16,-1-18-82 16,1 1-57-16,0-2-19 15,0-12-128-15,7-16-326 16,-1-10-344-16,-2-4-592 0</inkml:trace>
  <inkml:trace contextRef="#ctx0" brushRef="#br0" timeOffset="3378.37">21211 13986 371 0,'0'0'606'16,"0"0"-310"-16,0 0 27 0,0 0-75 15,0 0-26-15,0 0-45 16,0 0-10-16,18-56-27 16,-18 45-22-16,0-2-42 15,0-4-27-15,0 0-6 16,0-1-17-16,0 0 5 15,0 2 8-15,0 4 16 16,-2 2 14-16,-6 2-9 16,2 4-12-16,0 3-11 15,-3 1-10-15,-3 0-12 16,-5 4 11-16,-1 10 5 16,-1 8 20-16,-6 5 0 15,1 9 3-15,-1 5-11 16,2 4 4-16,6 0-10 15,5 0-16-15,4-2 0 16,8-7-15-16,0-6-1 0,0-8-5 16,14-10-1-16,3-10 0 15,8-2 1-15,4-5 7 16,2-16-7-16,0-6 0 16,0-3-33-16,-2-3-33 15,-5-1-32-15,-5 1-13 16,-7 5 10-16,-1 5 36 15,-9 9 59-15,-2 8 6 16,0 6 12-16,0 13-4 16,-2 17 26-16,-5 9 53 15,7 7 6-15,0-2-20 0,13-1-17 16,12-9-22-16,6-10-34 16,6-23-1-16,-6-1-252 15,-4-5-689-15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13:39.24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24998 13637 438 0,'0'0'572'16,"0"0"-294"-16,0 0 9 16,0 0-36-16,0 0-6 15,-7 0-58-15,7 0-24 16,0-2 2-16,0 1-1 0,0 0-21 16,0-4-17-16,7-2-19 15,7-4-32-15,5-3-12 16,1-2-16-16,9 0-7 15,0-2-13-15,2 2-5 16,-4 4-10-16,2 1 0 16,0 2-4-16,-4 6-1 15,-4 1-6-15,1 2-1 16,-3 0 5-16,-3 4-5 16,-7 7-6-16,-3 3 6 15,-6 6 0-15,0 6 12 16,-6 2 7-16,-13 4 8 15,-6 3-25-15,0-2 10 0,-6-2-6 16,3-1 0 0,-1-7 0-16,10-3-5 0,0-5 8 15,7-5-8-15,4-5 0 16,8-2-1-16,0-3-1 16,8 0-23-16,15 0 16 15,4 0 8-15,12 6 7 16,-2 5 1-16,-2 8-4 15,-4 7-4-15,-12 6 0 16,-13 2 0-16,-6 2 15 16,-12-1-9-16,-17-1 17 15,-6-4 25-15,-5-7-29 16,3-5-8-16,-2-7-2 16,12-7-9-16,4-4-6 15,7-2-15-15,7-12-75 0,9-6-124 16,2-9-271-16,11 3-215 15,8 2-339-15</inkml:trace>
  <inkml:trace contextRef="#ctx0" brushRef="#br0" timeOffset="785.61">25632 13598 29 0,'0'0'960'0,"0"0"-557"16,0 0-48-16,0 0-77 15,0 0-50-15,0 0-47 16,0 0-62-16,23-18-39 16,-8 7-1-16,7-2-9 15,3-1-12-15,0 1-20 16,0 2 20-16,-1 1-4 15,-1 4-8-15,-4 2-15 16,-1 2-10-16,-1 2-15 16,-9 0 0-16,3 1-4 15,-9 11 5-15,-2 5 16 0,0 7 5 16,-15 2 23-16,-10 5 24 16,-4 2-8-16,-2 0-20 15,-4 1-5-15,4-1-5 16,6-4-19-16,7-3-1 15,5-5-16-15,13-5-1 16,3-5-12-16,21-3 12 16,20-2-9-16,14-2 9 15,-3 3 0-15,1 4 0 16,-14 5 0-16,-13 4 0 16,-23 2 7-16,-6 5-6 15,-23 0 20-15,-14 0 23 16,-5-4-14-16,3-4-9 0,0-8-20 15,18-6-2-15,5-5-71 16,14-2-195-16,8-19-358 16,19 2-295-16,1 3-737 15</inkml:trace>
  <inkml:trace contextRef="#ctx0" brushRef="#br0" timeOffset="1801.18">26660 13644 990 0,'0'0'598'15,"0"90"-65"-15,0-8-145 16,0 0-53-16,0-6-51 15,0-18-123-15,0-20-72 16,0-5-32-16,0 0-43 16,0-17 0-16,0-9-13 15,0-7-2-15,0-3-10 16,0-17-82-16,0-9-49 0,0-5 14 16,0-3 1-16,0-2 24 15,0-1 46-15,-7 1 28 16,1 1 17-16,0 5 12 15,-2 4 1-15,2 3 13 16,-1 5 5-16,3 2 35 16,2 2 5-16,2 2-12 15,0-1-2-15,0-1 0 16,6 1-7-16,7-2-23 16,5 2-7-16,5-1-7 15,-2 2 5-15,4 3-5 16,-1 2 6-16,5 2-7 15,-4 2 0-15,0 3 0 16,-2 2-1-16,1 1 0 16,-1 0-9-16,-4 0 9 0,-1 4 0 15,-5 2-1-15,-3 1-5 16,-8 1 7-16,-2 2 13 16,0 4 17-16,-2 2 21 15,-14 6 0-15,-7 3 15 16,-4 2-17-16,-4 2-5 15,-8 1-1-15,6-1-8 16,0-3-4-16,8-4-22 16,10-5 0-16,11-5-9 15,4-3-2-15,6-5-16 16,25 0 18-16,11-2 2 16,5 2 5-16,3 6-7 0,-3 9 0 15,-11 5-1-15,-12 8 1 16,-22 5 1-16,-2 0 23 15,-33 2 12-15,-12-4 9 16,-7-8-12-16,1-11-26 16,11-15-7-16,13-13-136 15,15-13-477-15,12 1-775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13:52.49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19439 15022 42 0,'0'0'140'15,"0"0"-64"-15,0 0-6 0,0 0 58 16,0 0-2 0,0 0-46-16,0-17 62 0,0 9 62 15,0-2 2-15,0 0 21 16,0 1 2-16,0-1-27 16,0 0 18-16,0 5 1 15,0 3 12-15,0 2-39 16,0 7-58-16,0 21-66 15,0 25 109-15,2 25-11 16,4 24-57-16,-1-6-26 16,-5-20-53-16,2-24-14 15,-2-20-5-15,4 1-7 16,-2-2-5-16,2-4-1 16,-4-10-1-16,0-11-15 15,0-6-44-15,0 0-75 0,0-13-154 16,-4-4-185-1,-4-14-37-15,1 6-224 0,1 0-439 16</inkml:trace>
  <inkml:trace contextRef="#ctx0" brushRef="#br0" timeOffset="269.9099">19323 15336 887 0,'0'0'723'0,"0"0"-234"16,0 0-187-16,0 0-56 0,0 0-82 16,0 0 17-1,0 0-21-15,98 29-31 0,-45-26-30 16,5-3-56-16,0 0-10 16,-12-4-19-16,-1-6-7 15,-14-1-7-15,-6 0 0 16,-7-1 0-16,-5 2-87 15,-3-1-114-15,3-6-110 16,-7 4-263-16,-4 1-213 0</inkml:trace>
  <inkml:trace contextRef="#ctx0" brushRef="#br0" timeOffset="558.13">19793 14870 1255 0,'0'0'643'16,"0"0"-262"-16,0 0-117 15,-7 92-78-15,7 8 66 16,0 19-42-16,11 4-43 15,-3-16-56-15,2-34-40 16,-1-20-28-16,-3-20-34 16,4-14-9-16,1-3-13 15,-3-9-93-15,8-11-210 16,-1-17-241-16,-5-7-463 0</inkml:trace>
  <inkml:trace contextRef="#ctx0" brushRef="#br0" timeOffset="1071.02">20047 15207 139 0,'0'0'841'0,"0"0"-462"15,0 0-21-15,0 0-120 16,0 0-28-16,0 0 67 15,-2 116-21-15,2-58-28 16,6 4-63-16,0-4-50 16,7-9-47-16,-5-12-41 15,8-13-27-15,-3-16-17 16,5-8 17-16,1-14 21 0,4-18-8 16,2-12-13-1,-3-7-13-15,-1-1-60 0,-4 0-7 16,-3 8 1-16,-4 10 42 15,-3 14 29-15,-7 16 7 16,2 7-6-16,2 28 7 16,-4 14 9-16,0 11 22 15,2 1-8-15,2-5-23 16,13-9-114-16,-5-16-547 16,2-16-772-16</inkml:trace>
  <inkml:trace contextRef="#ctx0" brushRef="#br0" timeOffset="1581.53">20471 15278 1311 0,'0'0'647'15,"0"0"-181"-15,0 117-180 16,0-58-71-16,2-4-60 16,4-7-66-16,-2-11-43 0,2-12-32 15,-2-13-8 1,-1-12-5-16,-3 0 18 0,4-18-4 16,2-9-7-1,-4-9-8-15,8-7-9 0,-1-1-27 16,7-4-7-16,-1-1-1 15,3 3 8-15,3 7 36 16,-3 9-1-16,-3 15 1 16,1 15-15-16,3 15 15 15,-2 36 6-15,-3 4 56 16,3 7 35-16,-9-3-19 16,2-18-39-16,-4-6-23 15,3-16-16-15,-3-19-4 16,8-7-5-16,1-27-52 0,3-11-68 15,5-6 31 1,-2-1-3-16,2 13 57 0,1 17 38 16,-5 20 6-16,0 8 28 15,-7 29 49-15,-2 10 18 16,1 2-41-16,-5-3-54 16,21-16-54-16,2-12-607 15,6-16-1121-15</inkml:trace>
  <inkml:trace contextRef="#ctx0" brushRef="#br0" timeOffset="2117.38">21308 15275 783 0,'0'0'530'15,"0"0"-204"-15,0 0-50 16,0 0-91-16,0 0-65 16,0 0 3-16,0 0-16 15,-6-63-7-15,2 55 11 16,1 4-23-16,-1 1-21 16,2 2-7-16,-4 1-5 15,-4 0-17-15,1 0-14 16,-3 8 7-16,-4 7 20 15,-1 3 12-15,3 6 12 16,-5 7 19-16,2 7-12 16,3 1-26-16,2 4-8 15,5-1-21-15,3-5-18 0,4-6-8 16,0-7 5-16,6-9-6 16,5-7 0-16,3-8 0 15,5-3 2-15,4-14-2 16,-1-9-32-16,-1-4-26 15,-2-8-38-15,-1-1-22 16,-1-2 5-16,-9 3 31 16,2 9 48-16,-4 9 32 15,-6 11 2-15,0 9-1 16,0 14 8-16,0 22-2 16,0 9 48-16,0 6 22 0,7-4-18 15,5-10-33 1,5-12-24-16,7-25-129 0,-3-2-428 15,0-19-465-15</inkml:trace>
  <inkml:trace contextRef="#ctx0" brushRef="#br0" timeOffset="2402.94">21506 15194 1311 0,'0'0'689'0,"0"0"-163"16,0 75-175-16,0-24-82 15,0 3-92-15,2-5-82 16,3-9-35-16,-5-14-49 16,2-13-5-16,2-13-6 0,2-11 0 15,2-23-4 1,9-14-47-16,8-10-61 0,10-1-56 16,8 6 61-16,5 21 107 15,-3 25 21-15,7 28 131 16,-7 51 59-16,3 27-31 15,-11-4-63-15,-14-21-60 16,-11-31-57-16,1-25-9 16,3-6-182-16,3-8-780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14:07.58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25283 15077 654 0,'0'0'716'0,"0"0"-193"0,0 0-197 15,0 0-21-15,0 0-75 16,0 0-48-16,0-15-27 16,0 12-26-16,0-2-39 15,0-1-29-15,0-3-5 16,0 1-14-16,0-2-3 16,0-2-9-16,-6 0-5 15,-3-1-10-15,-3 0 6 16,2 5-12-16,-5 1-7 15,3 3-2-15,-5 3 2 16,-1 1 1-16,-1 3 3 16,-4 13-5-16,3 9-1 0,-7 9 12 15,6 7-12 1,-2 7-1-16,5 3 1 16,3 1 1-16,9-3 5 0,6-6-4 15,0-9-2 1,0-9-13-16,8-10 12 0,9-11 1 15,-3-4-5-15,9-9 5 16,2-15 2-16,6-7 2 16,-2-6-4-16,2 1-18 15,-6 2-33-15,-3 6 20 16,-3 6-2-16,-13 7 21 16,3 8 12-16,-9 3 6 15,0 4-6-15,0 0-9 16,4 13-10-16,-4 13-14 15,0 14 33-15,0 9 5 0,0 9 7 16,0 3-11-16,0-3 9 16,0-7-9-16,0-12 0 15,0-9-1-15,0-13-2 16,0-8-4-16,0-9-78 16,2 0-157-16,12-22-214 15,-6-5-193-15,5-4-441 0</inkml:trace>
  <inkml:trace contextRef="#ctx0" brushRef="#br0" timeOffset="448.57">25603 15114 1169 0,'0'0'675'15,"0"0"-320"-15,0 0-58 16,0 0-102-16,0 0-66 16,0 0-57-16,0 0-3 15,0-10 7-15,0 10 0 16,0 0 7-16,0 0-19 16,-2 4 1-16,-4 8-4 15,-4 5 3-15,-3 7-20 16,1 7-10-16,-5 6-1 15,5 3-6-15,4 4-9 16,2-2-16-16,6-2 4 16,0-6-5-16,12-8-2 0,13-8-9 15,10-14 10 1,2-4-1-16,13-23 1 0,-1-13 0 16,3-14 1-16,-13-5 8 15,-12-4-8-15,-14 1 9 16,-13 7-4-16,-21 12 8 15,-18 15-2-15,-13 17 1 16,-6 7-7-16,4 22-5 16,13 14-1-16,39 14-45 15,2-7-322-15,25-11-883 0</inkml:trace>
  <inkml:trace contextRef="#ctx0" brushRef="#br0" timeOffset="1664.6698">26422 15027 713 0,'0'0'559'0,"0"0"-200"0,0 0-60 16,0 0-80-16,0 0 26 16,0 73 63-16,0-23-48 15,0 7-34-15,0 2-75 16,0-4-57-16,0-10-50 16,0-9-26-16,0-13-9 15,0-12-9-15,0-7 0 16,0-4-7-16,0-6-63 15,0-13-200-15,0-5-95 16,0-6 5-16,0-1 22 16,0-1-18-16,0 0 69 15,0 4 77-15,0 3 61 16,0 2 149-16,-2 3 26 16,-4 5 119-16,2-1 45 15,-3 4 48-15,1-1-13 0,4-1-15 16,2 0-33-1,0-2-8-15,0 0-1 0,0-1-13 16,6-2 4-16,3-1-31 16,7 1-33-16,-1-2-29 15,7-1-18-15,7 1-20 16,-2 3-12-16,4 1-8 16,-2 3-7-16,2 4-2 15,-2 2 0-15,-8 6 1 16,1 0-1-16,-3 2 1 15,0 0-6-15,-7 0-1 16,-2 3-4-16,-3 6-5 16,-7 4-1-16,0 5 17 15,-13 8 42-15,-12 4 19 16,-4 4-4-16,-6 1-15 0,-2 1-9 16,2-7-9-16,8-2-3 15,4-6-6-15,11-7-15 16,6-5 0-16,6-6-4 15,4-3 2-15,14 0-4 16,13 0 6-16,5 0 8 16,9 0-7-16,3 14 10 15,-1 11-11-15,-12 9-1 16,-16 8-5-16,-19 7 6 16,-10 2 6-16,-32 2 60 15,-26 3-1-15,2-9-23 16,-7-10-27-16,11-12-15 15,25-20-6-15,12-7-80 0,15-19-262 16,10 1-789-16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43:24.067"/>
    </inkml:context>
    <inkml:brush xml:id="br0">
      <inkml:brushProperty name="width" value="0.05292" units="cm"/>
      <inkml:brushProperty name="height" value="0.05292" units="cm"/>
      <inkml:brushProperty name="color" value="#90EE90"/>
    </inkml:brush>
  </inkml:definitions>
  <inkml:trace contextRef="#ctx0" brushRef="#br0">15520 1880 117 0,'0'0'556'0,"0"0"-265"0,0 0-70 16,0 0-43-16,0 0-75 15,0 0-26-15,0-12 9 16,0 11-1-16,0 1-5 16,0 0-8-16,0 0-1 15,0 0 3-15,0 0-6 16,0 0-20-16,0 7 59 16,0 2-14-16,0 3-20 15,0 0-23-15,0 1-12 16,0 1 8-16,0 0-11 15,0 2 9-15,0 0-16 16,2 2 3-16,2-1-7 16,-4 1-3-16,2 1-12 0,-2 0 4 15,0 1-12 1,4-1 16-16,-2 3-2 0,3-2 10 16,-3 1-7-1,-2 0-8-15,4-1 4 0,-4 1-13 16,2-3 11-16,-2 2-12 15,0 0 9-15,0 0-8 16,4 0-1-16,-4 0 0 16,0 2 1-16,0-1-1 15,2 2 0-15,-2 1 0 16,0 1 0-16,4 2 0 16,-4-1 0-16,0 4 1 15,0 0 6-15,0-1-7 16,0-1 0-16,0 1 1 15,0-2 11-15,0-4-11 16,0 0-1-16,2 0 0 0,2-3 7 16,-4 5-1-16,2-3 2 15,-2 1-8-15,5 2 0 16,-3-1 0-16,2 2 11 31,-4 3-11-31,2-2 0 0,-2 3 7 16,4-1-7-16,-4-3 0 15,2-1 0-15,-2 0 2 16,4-5 4-16,-4-1-6 16,6-1 0-16,-2-1-1 0,-1 0 1 15,1 1 6-15,-4 0-6 16,2 2-1-16,2 0 1 16,-4 3 0-16,0-1 1 15,2 2-1-15,2 2 0 16,-4-1 0-16,2-3 1 15,-2 0-2-15,4-4 1 16,-4 1 0-16,2-3 6 16,-2 1-6-1,7 2-1-15,-7 1-5 0,4 1 6 16,-2 1 1-16,2 1-1 16,-4 1 0-16,2 1 0 15,2-1 0-15,-4 2 0 16,0-1-5-16,2 0 5 15,-2 1 1-15,4-2 1 16,-4-2-2-16,0 1 1 16,0 0 8-16,0-5-8 15,0 1 5-15,2-3-5 0,-2 3-1 16,5 3 8-16,-5 4-7 16,2-3 14-16,-2-1-14 15,4-2 8-15,-2-4-8 16,-2 2 15-16,6-3-8 15,-6 2-1-15,4 0 1 16,-4 3 2-16,0-1 6 16,2-1 1-16,-2-1-4 0,0-1-11 15,0 0 8 1,4-2-8-16,0-1 5 0,-4 3-7 16,3 0 0-16,-3 1 1 15,0-2 5-15,0-3 10 16,0-1-16-16,0-4 0 15,0-5 0-15,4 1-1 16,-4-1-14-16,0-2-3 16,0 0-69-16,0-19-158 15,0-4-286-15,-7-7-408 0</inkml:trace>
  <inkml:trace contextRef="#ctx0" brushRef="#br0" timeOffset="1">15528 1852 863 0,'0'0'386'16,"0"0"-141"-16,0 0-84 15,0 0-35-15,0 0-66 16,0 0-37-16,0 0 18 16,6 0 13-16,1 0 22 15,3 0-12-15,-2 0-3 16,-2 0-10-16,7 0-6 15,-3 0-6-15,7 0 1 16,-5 0-9-16,7 0-10 16,-5-1 45-16,5-2-31 15,4 0-1-15,-1 0-6 0,-3 1-6 16,-1-1-2 0,-3 0 5-16,6 0-4 0,-3 0-6 15,-3 1 0-15,3 1-5 16,1-1 6-16,4 2-4 15,-5-2 0-15,1 2-4 16,4-1-1-16,-3 0 11 16,1-1 0-16,-2-1 0 15,-1 1-12-15,-3-1 4 16,1 0-4-16,3-1 1 16,-3 1-6-16,3 0-1 15,-5-1 1-15,3 3 0 16,-1-2 0-16,3 0 0 0,-5 0 5 15,-1 1-6-15,3 0 1 16,-1-1-1-16,-3 0 1 16,5 2 5-16,-1-2-5 15,-3 0 1-15,-1 1-2 16,1 1 1-16,-5 1 0 16,-2-2-1-16,4 2 1 15,-3-1 1-15,-1 1 4 0,-2 0-6 16,2-1 1-16,0 0-1 15,1-1 2-15,-5-1-2 16,8 2 5-16,-8-1-4 16,4 2-1-16,-2-1 0 15,3 1 0-15,-5 0 1 16,2-2 0-16,-4 2-1 16,6 0 0-1,-4-1 0-15,4 0 2 16,-2-1 5-16,0 2-7 15,-1 0 1-15,-3 0 0 16,0 0 5-16,0 0 10 16,0 0 8-16,0 0-6 15,0 0-8-15,0 0 2 16,0 0-10-16,0 0 4 0,0 0-5 16,0 0 0-16,0 0-1 15,0 0 0-15,0 0-1 16,0 0 0-16,0 0-5 15,0 0-6-15,0 0 11 16,0 0-25-16,0 0-44 16,0-5-84-16,0 1-147 15,0-3-571-15</inkml:trace>
  <inkml:trace contextRef="#ctx0" brushRef="#br0" timeOffset="2">16469 1744 468 0,'0'0'415'0,"0"0"-133"16,0 0-111-16,0 0-33 15,0 0-35-15,0 0-13 16,0 0-2-16,0-3 1 16,-2 3 3-16,2 0-11 15,0 0 5-15,0 3 0 16,0 4 19-16,0 2-31 16,0 3 3-16,0 2-15 15,6 2-10-15,-4 3 4 16,-2 2 2-16,4 4-2 15,-2 2-4-15,2-1-8 0,-4 2-2 16,0 1-8-16,2-3-3 16,-2 1-2-16,4-4-5 15,-4 1-9-15,3-2 7 16,-3 2-8-16,4-1 0 16,-4-2-12-16,0 0 10 15,2-4-11-15,-2-3 7 16,0-3-7-16,0-6-1 15,4-2 9-15,-4-2-9 0,0 1 2 16,0-2-1-16,0 0 13 0,0 0-13 16,0 0 5-16,0 0-5 15,0 0-1-15,0 0 1 16,0 0 0-16,0 0 0 16,0 0 1-16,0 0 7 15,0 0-3-15,0 0 2 16,0 0-8-16,-10 0 0 15,3 0 0-15,-5-2-6 16,4 0 5-16,-5 0 1 16,-3 0 0-16,-1 1-6 0,-1 1 6 15,3-1 0 1,-1 1 6-16,3-1-5 0,1-2 0 16,-1 1 0-16,-3 1 0 15,-3 1-1-15,1 0 0 16,-3 0 1-16,-2 0-1 15,0 0 0-15,-1 0 0 16,3 0 0-16,-2 0-1 16,1 0 1-16,7 0 0 15,-4 0 0-15,7 0 0 16,-4 1 0-16,3 1 0 16,1-1 0-16,1 1 0 15,-1-1-1-15,4 0 1 16,-9 2 0-16,5-1-7 15,-5 0 6-15,5 0-4 0,-1 1 5 16,5-2-1-16,-2 0 0 16,2 1-7-16,1-2-6 15,1 1-11-15,0-1-2 16,0 0 17-16,2 0-1 16,2 0 10-1,2 0 0 1,0 0 1-16,0 0-1 0,0 0-1 15,0 0-4-15,0 0 6 0,0 0-2 16,0 0-13-16,0 0-13 16,0 0-17-16,0 0 6 15,0 0 0-15,0 0 11 16,0 0 1-16,0 0 5 16,0 0 7-16,0 0 4 15,0 0 2-15,0 0-1 16,-5 2-1-16,5 0-4 15,0 2 8-15,-4 2 1 16,4 0 6-16,0 1-2 16,0 0 1-16,0 3 1 15,0 0 0-15,0 1 1 16,0 1 0-16,0-1 0 0,0 0-1 16,0 1 5-16,0 4-4 15,0 1-1-15,0 2 0 16,0 0 0-16,-2 2 9 15,2 0-8-15,-4 1 11 16,2-1-11-16,-2 0-1 16,2 0 2-16,2-2-1 15,0-2-1-15,0 1 0 16,0 0 0-16,0 0 1 16,0 2 1-16,0 0-2 15,0-1 1-15,0 0 5 0,0 1 1 16,2-2-7-16,-2 1 0 15,0 1 1-15,4 2 8 16,-4-2 10-16,2-1-11 16,2-2-2-16,-2-3-6 15,2-1 7-15,1 0-7 16,-3-2 1-16,2 1 0 16,-2-1 0-16,2 1 5 15,-2-1-5-15,-2 1 1 0,6-2-2 16,-6-2 1-16,4 0-1 15,-4-3 2-15,0-1-2 32,0-1 1-32,0-1 5 15,0-1 6-15,0-1 0 16,0 1-1-16,0-1-4 0,0 0-5 16,0 0 7-16,2 0-9 15,-2 0-1-15,5 0-14 16,-5 0 15-16,2 0 6 0,4-1 3 15,4-3 10-15,3-2-7 16,1-1-2-16,9-2-9 16,0 2 0-16,-3-3-1 15,3 0 0-15,2 2-1 16,-7 1-5-16,5 1-1 16,-8 2 5-16,3 1-4 15,-3 2-1-15,-1 0-1 16,-2-1-16-16,-5 1 8 15,5 0-13-15,-6-1 4 16,5 2 6-16,-9-1 6 0,4-1 13 16,-2 2 6-16,-4 0-4 15,0-1-1-15,6 1 0 16,-6 0 0-16,2 0 6 16,2 0-7-16,-4 0 0 15,0 0-6-15,0 0 6 16,0 0-1-16,0 0 2 15,0 0 6-15,0 0-7 16,0 0 0-16,0 0-9 16,0 1 9-16,5 8 0 15,1 0 6-15,-6 5 3 16,6 2 3-16,0 1 6 16,-4 2-17-16,4-1 17 15,-1 2-7-15,-3-1 7 16,4 2 6-16,-6 2-5 0,4-1-1 15,2 0-8-15,-4 0 4 16,4 0-8-16,-1-3-5 16,-3 1 0-16,-2-3 6 15,4-3-5-15,-4-4-2 16,2-3 6-16,-2-5-5 16,0 0 0-16,0-2-1 15,0 0 11-15,0 0-4 16,0 0 8-16,0 0-6 15,0 0 8-15,0 0-10 0,-8 0-6 16,-5 0 0 0,1 0 1-16,-7-2 4 15,3 0-6-15,-7-1 1 0,4 2-1 16,1-2 2-16,-1 0-2 16,5 0 2-16,-7 1-1 15,6 2 0-15,-3 0-1 16,1 0 0-16,-1 0 0 15,-5 0-7-15,4 8-1 16,-1 0 8-16,-3 1 6 16,9-2-6-16,-3-2 1 15,7 1-1-15,-3-3 1 16,11 1 5-16,-2-4-6 0,2 0 0 16,2 0 0-1,0 0-1-15,0 0-6 0,0 0 6 16,0 0 1-16,0 0 0 15,0 0 0-15,0 0-1 16,0 0 0-16,0 0-7 16,0 0 7-16,0 0-9 15,0 0 9-15,0 0-5 16,0 0 5-16,0 0-10 16,0 3 7-16,0 1 4 15,0 1 0-15,0 0 1 16,0 1 0-16,0-1 0 15,0 2 1-15,0 2 4 0,2 0-6 16,2 3 0 0,-2 3 0-16,-2 5 1 0,4 0 0 15,-4 1 5-15,2-1-4 16,-2-2-2-16,0 1 0 16,0-5 0-16,0 2-1 15,0-3 1-15,0 1 1 16,5-2-1-16,-5-1 0 15,2-1 0-15,2 2 0 16,-2-3 1-16,-2 3-1 16,0-1 1-16,4 0-1 15,-4 2 1-15,0 1 0 16,0 1 0-16,0 1 0 16,2 0-1-16,2-1 0 15,-4-1 0-15,0-1 0 0,2-2 0 16,-2 2 2-1,0-2-1-15,0 2-1 0,0-2 1 16,0 1 0-16,0 0 1 16,0-2-2-16,0 0 0 15,0 3 1-15,0 1 5 16,0 1-6-16,0 5 1 16,0 1 0-16,0 0-1 0,0 2 1 15,-2-4-1-15,2 0 1 16,0-3-1-16,0-6 0 15,0-2-1-15,0-4-5 16,0-3-3-16,0-1-7 16,0 0 7-16,0 0 9 15,0 0 1-15,0 0-1 16,0 0 0-16,0 0 5 16,0 0-4-16,0 0 1 15,0 0-2-15,0 0 1 16,0 0 0-16,0 0-1 0,0 0-15 15,2 0 14 1,9 0 2-16,-5 0 7 0,0 0-8 16,6 0 0-16,-1 0 1 15,-5 0 5-15,6-1-6 16,1 1 0-16,-1 0 1 16,5 0 0-16,-5 0 5 15,3 0-5-15,1 0-1 16,-1 0 0-16,3 0 0 15,-1 0 1-15,-5 0-1 16,7 0 1-16,-7 0 0 16,0 0 0-16,5 0-1 15,-5 0 1-15,7 0 13 16,0 0 5-16,-1 0-18 16,-5 0 1-16,-1 0-1 0,3 0 0 15,-7 0 0-15,2 0-1 16,-2 0 7-16,-1 0-7 15,3 0-1-15,-4 0 0 16,2 0 1-16,3 0 1 16,1 0 0-16,1 0 5 15,3-3-6-15,-4 0 2 16,1 1-2-16,-7 0 1 16,2 2-1-16,-1 0 0 15,-1 0 0-15,0 0-6 16,-2 0 6-16,-2 0-1 15,6 0 0-15,-6 0 1 0,3 0 1 16,-3-2-1-16,4 2 0 16,-6-2-10-16,6 1 2 15,-2-1-4-15,-2 2 5 16,2 0 5-16,-4 0-4 16,0 0 5-16,3-1 0 15,1 1 1-15,-4 0-6 16,6-2 6-16,0 1-21 15,-4-2 0-15,8 2 2 16,-7-2 10-16,1 1 7 16,-2 2-14-16,2 0 15 0,-4 0 1 15,0 0 0-15,0 0-1 16,0 0 0-16,0 0 1 16,0 0 0-16,0 0 0 15,2 0-1-15,-2 2 1 16,0 5 11-16,0 2-2 15,4 0-9-15,-4 4 12 16,0 1-12 0,2 0 9-1,-2 2 0-15,4 0-7 0,-4 2 13 16,2-2-6-16,2 1 10 0,-4 0-4 16,5-1-4-16,-5-2-5 15,0-1 1-15,2-2-6 16,2 0 6-16,-4-4-6 15,2 2 0-15,-2-1 0 16,0 0 0-16,4-3 0 16,-4 1-1-16,0-1 6 15,0-2-6-15,0 0 0 16,0-2 0-16,0 1 0 16,0-2 1-16,0 0 0 15,0 1 5-15,0-1-5 16,0 1 7-16,0 1-7 15,0-2 4-15,-4 1-4 0,2 1-1 16,-4-1 0-16,6 1 1 16,-9 2 0-16,3-2 0 15,4 0 5-15,-4 1-6 16,2-1 8-16,2 0-7 16,-5 1 9-16,1-1-1 15,0 1 5-15,-4 1-13 16,1 2 5-16,-1 0 6 15,2 0-11-15,-5-1 8 16,-3 1-9-16,3 0 0 16,-3-2 2-16,4 2-1 0,-3-2 5 15,-1 0-5-15,-1 0-1 16,5 0 1-16,-7 0 0 16,7-1 0-16,-3 0 0 15,-1 0-1-15,-1-2 1 16,-2 1 0-16,1-2 0 15,-3 1-1-15,-2-1 0 16,1 0 1-16,3 0 0 0,-2 2 5 16,3-1-6-16,-3 1 1 15,7 0-1-15,-3 1 1 16,5-1 1-16,-1-1-2 16,-1 0 6-16,4 1-6 15,-3-1 1-15,1 1-1 16,-1-1 0-16,1-1 0 0,2 0 0 15,-3 0-8 1,-1 0 8-16,-1 0 6 0,3-1-5 16,-3-4 7-16,-1 3-8 15,1 0 0-15,3-1 0 16,-5 1 6-16,5-1-6 16,-5 1 0-16,5-1 0 15,4 2 1-15,-3-1 10 16,5 2-10-16,0-1 5 15,4 0-6-15,-4-1 2 16,2 2-1-16,2-1 6 16,-7 1-7-16,7-2 0 15,-2 1 1-15,-2 0 1 16,6-1-2-16,-2 1 0 16,-2-2 9-16,4 0-3 0,-6-2 0 15,-1-1-6-15,1-1 1 16,-6 0-1-16,3 0 1 15,-3 1-1-15,-4 1 1 16,5 0-1-16,3 2 0 16,2 2 0-16,2-1 0 15,4 1 0-15,0-3-15 16,0-5-110-16,0-18-92 16,4-2-429-16,8-4-965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14:18.59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18805 16484 781 0,'0'0'632'0,"0"0"-289"0,0 0-21 15,0 0-94-15,0 0-107 16,-7 104 116-16,12-35 27 16,1-2-52-16,0-8-45 15,-4-17-72-15,2-2-44 16,-2-1-16-16,2-16-10 15,0-9-1-15,-4-9-15 16,0-5 9-16,0-6-9 16,0-15-8-16,0-7 12 15,-4-8-12-15,-6-1-1 16,2-5-10-16,-3 2 1 16,5 0-10-16,-2 3 4 15,2 3-6-15,2 5 10 16,4 3 2-16,0 0 9 15,0 0 0-15,16 1 0 16,3-2 11-16,10 1-11 0,4-3 1 16,4 2 9-16,4 5 0 15,-3 2-9-15,-10 7-2 16,-3 6 0-16,-12 3-15 16,-1 3 8-16,-6 1-118 15,-2 0-167-15,-4 0-192 16,0 2-174-16,0 5-595 0</inkml:trace>
  <inkml:trace contextRef="#ctx0" brushRef="#br0" timeOffset="343.2799">18780 16776 424 0,'0'0'758'0,"0"0"-394"16,0 0-53-16,0 0-105 0,0 0-47 16,0 0 0-16,0 0 119 15,72-11-59-15,-35-11-40 16,5-2-32-16,-7 2-45 15,-8 7-54-15,0 3-30 16,-13 5-18-16,-2 5 0 16,-5 0-11-16,3 2-50 15,-8 0-135-15,-2 0-155 16,0 13-127-16,0 0-78 16,0-1-469-16</inkml:trace>
  <inkml:trace contextRef="#ctx0" brushRef="#br0" timeOffset="628.66">18881 17018 879 0,'0'0'825'0,"0"0"-341"16,0 0-166-16,0 0-52 15,0 0-65-15,0 0-66 16,0 0 31-16,31 17-45 16,6-17-53-16,1 0-29 15,7-11-12-15,-2-5-14 16,-5-1-4-16,-9-1-8 16,-9 1-1-16,-3-1-1 15,-5 2-116-15,1-7-137 16,-3 3-317-16,-2 3-312 0</inkml:trace>
  <inkml:trace contextRef="#ctx0" brushRef="#br0" timeOffset="1044.41">19390 16446 477 0,'0'0'632'16,"0"0"-272"-16,0 0 117 16,0 0-186-16,0 0-77 15,0 0-43-15,12 88 76 16,-6 16-16-16,-4 13-52 16,2-17-48-16,-2-28-68 15,3-31-30-15,-3-12-31 16,4-9-2-16,0-5-12 0,0-7-96 15,11-22-220 1,-5-14-449-16,5-3-990 0</inkml:trace>
  <inkml:trace contextRef="#ctx0" brushRef="#br0" timeOffset="1573.85">19611 16848 477 0,'0'0'988'16,"0"0"-486"-16,0 0-180 15,0 0-87-15,0 0-106 16,0 0-39-16,0 0 5 16,25 0 40-16,-3 0-66 15,1 0-10-15,2-10-11 16,2-4-18-16,2-1-4 15,0-4-14-15,-5-3 0 16,1-2-5-16,-6 0-6 16,-1 0 8-16,-5-2-9 15,-7 4 5-15,-2 1-5 16,-4 4-1-16,0 5-10 16,-10 10-2-16,-11 2-22 0,-14 17 35 15,-6 18 18-15,-9 24 83 16,3 1 14-16,13 4-31 15,8-1-24-15,24-20-50 16,2-2-10-16,18-15-7 16,19-15-10-16,11-11-23 15,24-22-162-15,-10-11-455 16,-8 0-780-16</inkml:trace>
  <inkml:trace contextRef="#ctx0" brushRef="#br0" timeOffset="1930.57">20109 16809 922 0,'0'0'780'0,"0"0"-250"0,0 110-35 16,0-49-212-16,0 2-116 15,6-4-93-15,4-9-43 16,3-12-31-16,-3-16-50 15,-2-12-193-15,-1-10-281 16,3-21 2-16,-2-7-135 16,-1-3-621-16</inkml:trace>
  <inkml:trace contextRef="#ctx0" brushRef="#br0" timeOffset="2181.57">20082 16799 1159 0,'0'0'746'0,"0"0"-278"0,0 0-128 16,0 0-83-16,-12-80-142 16,36 57-76-16,12 0-28 15,9 6-5-15,3 8-6 16,-5 9 19-16,-4 0-11 16,-12 20-8-16,-10 9-11 15,-11 2 11-15,-6 3 45 16,-12 1 56-16,-17-2 3 15,-13-5-26-15,-3-6-27 16,-1-4-39-16,13-11-12 16,17-7-81-16,14-12-381 15,2-5-409-15</inkml:trace>
  <inkml:trace contextRef="#ctx0" brushRef="#br0" timeOffset="2661.83">20479 16359 884 0,'0'0'494'0,"0"0"-193"0,0 0-19 16,0 0-17-16,0 0-27 16,0 0-55-16,0 0-19 15,14-13-37-15,-7 40 23 16,-1 22-38-16,0 28-17 16,2 22-9-16,-1-1-27 15,3-22-23-15,-4-24-15 16,0-24-21-16,-4-2-1 15,5-6 1-15,-1-9 1 16,0-11 2-16,0-12 3 16,4-23 15-16,3-11-21 15,3-12-10-15,3-1-40 16,2 4-44-16,6 13 12 16,-3 26 34-16,-3 16 28 15,8 39-4-15,-6 13 24 0,-3 14 2 16,-1 0 58-16,-2-17-14 15,-5-6-46-15,4-27-39 16,-7-14-577-16,3-3-570 0</inkml:trace>
  <inkml:trace contextRef="#ctx0" brushRef="#br0" timeOffset="3185.65">21109 16579 927 0,'0'0'658'0,"0"0"-281"16,0 0-100-16,0 0-114 15,0 0-92-15,-14-78-50 16,10 68-8-16,-2 6-12 0,-3 4 25 16,-7 4-3-1,-7 20 58-15,-8 24 47 0,4 6 54 16,-2 8-5-16,7 3-45 15,9-14-52-15,5-2-59 16,8-12-21 0,0-17-4-16,6-16-27 0,9-4 31 15,3-26-24-15,5-12 24 16,2-10-113-16,-3-1-10 16,-3 2-14-16,-7 11 22 15,-5 13 39-15,-3 21 76 16,-2 7-24-16,-2 29 24 15,0 14 79-15,0 4 12 16,0-4-57-16,0-7-34 16,6-15-24-16,17-26-265 0,-9 0-309 15,5-21-225-15</inkml:trace>
  <inkml:trace contextRef="#ctx0" brushRef="#br0" timeOffset="3466.24">21258 16618 1038 0,'0'0'693'0,"0"0"-173"16,6 112-182-16,-3-56-48 16,-3-4-104-16,4-6-112 15,-2-15-53-15,4-16-14 16,0-15-7-16,4-11-8 16,3-26-45-16,5-22-90 15,1-3-48-15,4-3 10 0,-3 2 68 16,3 20 88-16,2 9 25 15,-6 26 119-15,-1 21 63 16,1 50 51-16,2 30 20 16,-1 1-51-16,-1-17-111 15,-3-28-91-15,-7-22-18 16,3-14-337-16,2-6-503 16,1-7-1105-16</inkml:trace>
  <inkml:trace contextRef="#ctx0" brushRef="#br0" timeOffset="3646.11">21897 16449 1891 0,'0'95'961'0,"17"16"-426"16,7 16-326-16,1-25-98 15,-2-38-83-15,-5-22-28 16,-9-19-22-16,-3-16-173 15,0-5-540-15,0-2-353 0</inkml:trace>
  <inkml:trace contextRef="#ctx0" brushRef="#br0" timeOffset="3803.99">21763 16638 2039 0,'0'0'1048'0,"0"0"-722"0,86 3-129 15,16-8-89-15,18-13-68 16,8 2-40-16,-23 5-55 16,-28 7-109-16,-24 3-874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14:32.88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24913 16667 342 0,'0'0'945'15,"0"0"-428"-15,0 0-208 16,0 0-57-16,0 0-45 16,0 0-94-16,-2-27-16 15,25 7-54-15,1-6-22 16,7-3 3-16,5-2-10 15,1 1 59-15,-6 3 30 16,-2 6-6-16,-2 6-29 0,-9 5-11 16,-5 7-30-1,-3 3-24-15,-4 6-3 0,-2 19 0 16,-4 10 4-16,0 11 15 16,-14 7 25-16,-5 5-26 15,-6 4-17-15,1-2 10 16,-5 0-4-16,2-6 1 15,4-8 1-15,4-9-8 16,7-8 10-16,6-11-4 16,2-9-7-16,2-5 1 0,2-2 0 15,0-2 7 1,0 0-7-16,12 0 9 0,7 0 18 16,3 0-11-1,9-6 20-15,0-7-14 0,5-1-20 16,-3-4-3-16,-4-2-6 15,-5 0-48-15,5-8-178 16,-10 5-444-16,-3 2-509 0</inkml:trace>
  <inkml:trace contextRef="#ctx0" brushRef="#br0" timeOffset="579.72">25494 16520 861 0,'0'0'409'0,"0"0"-24"15,0 0-106-15,0 0-50 0,0 0-34 16,0 0-45-16,0 0-25 15,-25 10-9-15,8 8-4 16,3 6-7-16,2 1-13 16,1 2-33-16,9-4-19 15,2-2-29-15,0-4-11 16,21-3-7-16,8-3 7 16,6-1 1-16,4-1 25 15,7-1-12-15,-7 2-14 16,-4 1 0-16,-6 4-6 15,-14 3 5-15,-11 2 1 16,-4 0 37-16,-7 4 53 16,-15 0-8-16,-9 1-28 15,-11-6-27-15,5-4-4 16,0-3-23-16,2-10 0 0,10-2-35 16,6-1-106-16,7-23-153 15,8 2-285-15,4-1-302 0</inkml:trace>
  <inkml:trace contextRef="#ctx0" brushRef="#br0" timeOffset="980.33">25475 16570 1035 0,'0'0'661'0,"0"0"-181"16,0 0-165-16,0 0-89 15,0 0-88-15,0 0-32 0,89-63-24 16,-58 53-12 0,-6 3-5-16,-4 4-56 0,-5 3-9 15,1 0-32-15,7 0-200 16,-3 0-517-16,-2-1-767 0</inkml:trace>
  <inkml:trace contextRef="#ctx0" brushRef="#br0" timeOffset="1434.02">25998 16472 924 0,'0'0'508'0,"0"0"-162"16,0 0-63-16,0 0-50 16,0 0-46-16,0 0-34 15,0 0-31-15,-18-6-16 16,11 14-42-16,-1 9 20 15,-8 9 33-15,-3 9-17 16,-4 9 11-16,3 9-24 16,1 7-6-16,7 1-38 15,1 0-16-15,11-5-21 16,6-12-6-16,19-8 0 0,12-16-17 16,9-19-5-16,6-6 22 15,1-30 5-15,5-23 13 16,-8-23 2-16,-13-18-7 15,-14 9 1-15,-23 21-8 16,0 25 0-16,-29 23-3 16,-13 7-3-16,-11 10-1 15,-9 4-17-15,2 18 7 16,14 14-59-16,30 13-177 16,16-10-754-16,6-9-1042 0</inkml:trace>
  <inkml:trace contextRef="#ctx0" brushRef="#br0" timeOffset="2612.02">26610 16545 192 0,'0'0'382'0,"0"0"-38"0,0 0-101 16,0 0-155-16,0 0-75 16,0 0-13-16,0 0-153 15,-6 6-24-15,6-6 167 16,4-2 10-16,-2-2 117 15,-2 1 113-15,0 1 74 16,0 0 42-16,0 2-33 16,0 0-46-16,0 4-84 15,0 16-69-15,0 11 52 16,4 13-7-16,2 9-44 16,3 5 0-16,1 0-58 15,-4-6-40-15,0-11-17 16,-4-11 0-16,3-13 0 0,-3-12-27 15,2-5-109-15,-4-8-103 16,0-15-120-16,0-7-137 16,0-6-14-16,0-2 115 15,-6 0 81-15,-1 1 225 16,-3 2 89-16,-2 2 169 16,3 5 59-16,-3 3 31 15,2 1-12-15,1 2-17 16,3 3-32-16,2 1-10 15,0 1-24-15,4-1-26 16,0 2-7-16,10-1-31 0,9-1 5 16,6-1-44-16,6 1-14 15,4 1-17-15,6 1-17 16,-4 5-2-16,-2 4-11 16,-4 4 0-16,-2 2-2 15,-4 1-4-15,-6 0 9 16,-7 1-3-16,-3 5 0 15,-5 1-9-15,-4 0-6 16,0 6 0-16,-13 2 15 16,-9 8 49-16,-12 3 17 15,-5 5-3-15,-4 3-9 16,-1-1-17-16,3-2-1 16,14-4-18-16,4-4-10 0,13-10-8 15,10-3-5 1,0-8-22-16,25-2 17 0,14 0 10 15,11-7 16-15,3 1-7 16,3 6-2-16,-8 0-6 16,-7 20-1-16,-10 9 14 15,-12 7 5-15,-13 3-13 16,-6 2 17-16,-19-2 5 16,-16-1 7-16,-8-8-10 15,-7-4-1-15,-1-9-4 16,11-10-19-16,5-7-1 15,6-7-67-15,15-10-231 16,3 0-667-16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29:22.38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28661 10050 537 0,'0'0'768'0,"0"0"-378"16,0 0-56-16,0 0-52 15,0 0-67-15,4 1-35 0,-2-1-36 16,-2 0 5-16,4-1-20 16,-2-9-27-16,-2-1-36 15,0-5-23-15,0 2-18 16,0 0 4-16,0 3 1 15,-12 4-8-15,-7 7 2 16,-6 0-15-16,-4 22 9 16,-10 27-9-16,-9 29 9 15,7 24 12-15,10-5-6 16,19-19-10-16,12-29-14 16,6-22 0-16,17-4-4 0,4-5 4 15,14-5 0-15,0-13 0 16,3-4 2-16,-7-16-2 15,-6-6-59-15,4-11-215 16,-6 6-494-16,-10 4-996 0</inkml:trace>
  <inkml:trace contextRef="#ctx0" brushRef="#br0" timeOffset="659.3298">28921 10081 1313 0,'0'0'507'0,"0"0"-168"16,0 0 7-16,6 117-76 16,-6-60-79-16,0-1-79 15,0-3-64-15,0-9-31 16,0-12-10-16,0-12 0 16,0-11-7-16,4-9-1 15,-2 0-20-15,5-17 12 16,-3-11-68-16,2-6-63 15,-6-5-36-15,2-1 0 0,-2-1 10 16,0 4 71-16,0 5 64 16,-8 6 31-16,2 6 15 15,-5 4 44-15,5 5 61 16,4 0 18-16,2 2 26 16,0 1-21-16,0-3-47 15,14-2-8-15,9-2-22 16,8-2-13-16,4 2-11 15,-4 0-20-15,-2 4 5 16,-8 2-18-16,-4 4-6 16,-9 2-3-16,-4 2-13 0,-4 1-154 15,0 0-343-15,0 0-341 16</inkml:trace>
  <inkml:trace contextRef="#ctx0" brushRef="#br0" timeOffset="915">28888 10278 111 0,'0'0'1632'0,"0"0"-1007"16,0 0-267-16,0 0-65 15,0 0-97-15,93-18-91 16,-58 7-50-16,-4 1-35 15,-6 2-7-15,-2 2-13 16,-11 2-32-16,1-1-165 16,-5 1-258-16,2 0-264 15,-8-1-565-15</inkml:trace>
  <inkml:trace contextRef="#ctx0" brushRef="#br0" timeOffset="1133.98">28902 10490 1024 0,'0'0'633'0,"0"0"-105"0,0 0-203 15,0 0-46-15,0 0-70 16,79 29-68-16,-42-29-41 15,0-7-46-15,3-6-28 16,-9-3-26-16,-4-5-71 16,-5 5-291-16,-9-2-644 0</inkml:trace>
  <inkml:trace contextRef="#ctx0" brushRef="#br0" timeOffset="2101.63">29392 10089 692 0,'0'0'792'15,"0"0"-247"-15,0 80-69 16,0-31-188-16,0 3-67 15,0 2-98-15,0-5-56 16,0-7-44-16,0-11-16 16,0-11-5-16,0-10-1 15,0-7-1-15,0-3-5 16,0-7-34-16,0-15-46 16,0-4 16-16,0-8 11 0,0-3 35 15,2-5 22 1,3-4 1-16,-3 2 0 0,-2-1 10 15,0 8 8-15,0 1 17 16,0 8 15-16,4 3-3 16,-2 3-1-16,4 1-19 15,4 3-12-15,7 1-14 16,-3 3-1-16,5 3 0 16,6 1-2-16,4 4-7 15,0 3 2-15,2 3 6 16,-4 0 0-16,-1 0 1 15,-7 6-2-15,0 4-5 0,-11 0 6 16,-4-1 0-16,-4 4-8 16,0 1 9-16,-6 2 2 15,-13 1 5-15,-6 0 5 16,-8 1-3-16,2 0 0 16,-2 2 23-16,0-4-8 15,6 0 1-15,9-2 1 0,7-3-7 16,5 0-18-16,6-1 1 15,4 1-2-15,15 0 15 16,6 4 8-16,10 2 19 16,2-1-12-16,-4 5-2 15,2 1-14-15,-6-1-7 0,-8-1-1 16,-9-5-5-16,-1-3 4 16,-9-4-5-16,-2-5-1 15,0-3-22-15,0 0-82 16,0-11-145-16,0-7-354 15,0 2-308-15</inkml:trace>
  <inkml:trace contextRef="#ctx0" brushRef="#br0" timeOffset="2570.38">29862 10038 1172 0,'0'0'862'16,"0"0"-518"-16,0 0 21 15,0 0-74-15,0 98-74 16,0-56-108-16,0 2-41 16,0-5-46-16,0-3-8 15,0-8-13-15,0-10 0 16,0-8 0-16,0-7-1 15,0-3-8-15,4-10-26 16,2-12-43-16,-4-8-9 16,-2-4-7-16,0-4 12 15,0 1 11-15,0 2 26 16,-2 5 39-16,-2 6 5 16,-2 6 0-16,6 3 1 0,0 3 5 15,0 1 2-15,16 1-7 16,3-1 9-16,10-1 14 15,2-1 21-15,0 2 7 16,-2 0-1-16,-2 1 2 16,-5 3-23-16,-3 2-15 15,-9 2-15-15,-4 1-18 16,-4 2-138-16,-2 0-217 16,0 0-415-16,-8 5-783 0</inkml:trace>
  <inkml:trace contextRef="#ctx0" brushRef="#br0" timeOffset="2805.88">29831 10183 168 0,'0'0'1475'15,"0"0"-907"-15,0 0-186 16,0 0-31-16,0 0-107 31,97-7-95-31,-62 2-63 16,-4-2-49-16,-6 1-16 15,-3 3-20-15,-3-2-1 16,-4-1-129-16,1-1-205 0,-6 2-342 16,-3-1-289-16</inkml:trace>
  <inkml:trace contextRef="#ctx0" brushRef="#br0" timeOffset="3031.8">29847 10410 995 0,'0'0'579'0,"0"0"-182"16,0 0-21-16,0 0-29 0,0 0-117 15,93-14-80-15,-56-1-42 16,-1 2-24-16,-12 5-41 16,-1 1-15-16,-8 3-28 0,-9 1-129 15,2 0-389-15,-6 0-501 0</inkml:trace>
  <inkml:trace contextRef="#ctx0" brushRef="#br0" timeOffset="4035.66">30256 10144 367 0,'0'0'900'16,"0"0"-360"-16,0 0-60 15,0 81-159-15,0-48-80 16,0 1-64-16,5-1-79 15,1-8-38-15,0-5-37 16,0-9-8-16,-2-5-14 16,-2-5 7-16,-2-1-1 15,5 0 7-15,-5-10-1 16,0-10-7-16,2-3 0 16,-2-8-5-16,4-6-2 15,-2-2-6-15,4-3 7 16,0 2-1-16,0 1 1 15,1 6 8-15,-1 3-8 0,4 5 0 16,3 2-1-16,5 5 0 16,1 1-4-16,3 3 4 15,3 4-4-15,0 3 3 16,-2 5-4-16,-5 2 0 16,1 0 0-16,-4 0 5 15,-5 0 1-15,-4 0 0 16,-2 0 0-16,-2 3 0 15,2 1-1-15,-4 1 1 16,0 2-1-16,0 3 0 0,0 1 1 16,-6 2 7-16,-8 2-7 15,-5 2 12-15,0 0-11 16,1 1-1-16,-1 1 1 16,3-1 9-16,1-3-9 31,3 1-1-31,-1-4 12 0,1-3 15 15,2-2 16-15,4-2-3 16,3-3 1-16,-1-2-19 16,4 0 1-16,0 0-13 15,0 0 8-15,0 0-4 16,0 0-1-16,0 0 2 16,7 0-15-16,9 0 9 15,5 0-8-15,1 0-1 16,7 0-1-16,-2 0 1 15,-2 0-1-15,2 4 1 16,-6 5-1-16,3 3-7 16,-1 4 8-16,-4 0-5 0,-1 7 4 15,-7-3 1-15,-3 3 0 0,-8 0-6 16,0-2 6-16,-19 0 2 16,-5-2-1-16,-14-3 17 15,-5-3 3-15,-5-3 7 16,7-4-4-16,4-4-1 15,8-2-17-15,14 0 2 16,3 0-8-16,6 0-1 16,6 0-39-16,0-12-133 15,0-3-397-15,14 1-579 0</inkml:trace>
  <inkml:trace contextRef="#ctx0" brushRef="#br0" timeOffset="4953.78">30790 10003 643 0,'0'0'759'0,"0"0"-221"15,0 0-239-15,0 0-62 16,0 0 69-16,16 86-26 16,-10-33-48-16,-3 6-99 15,-3 1-61-15,0-4-39 16,0-10-22-16,0-12-11 15,0-14 1-15,0-11-1 16,0-9-15-16,0 0-113 16,0-19-150-16,0-8-249 15,4-6 155-15,0-3-181 16,-4-2 219-16,2 0 70 16,-2-1 212-16,0 4 52 15,0 3 143-15,0 2 40 0,0 5 17 16,0 4 32-16,0 2 14 15,0 6-12-15,0 2-3 16,0 1-18-16,0 2-40 16,0 1-50-16,12-2-50 15,7 1-30-15,6-2-5 16,6 2-19-16,4-2-5 16,0 5-4-16,0 2-10 15,-4 3 1-15,-4 0 0 16,-4 0-1-16,-7 8-10 15,-7 3 9-15,-5 1-5 16,-4 3 6-16,0 0 0 16,-11 2 6-16,-7 1 11 15,-7-2 11-15,-6 0 22 16,-4-1 9-16,6-1-9 0,8-3-26 16,3-3 0-16,7 0-14 15,9-1 4-15,2 0-8 16,0 2-6-16,8 2 1 15,11 3 15-15,10 3 7 16,0 0-8-16,2-2 3 16,0 3-9-16,-6-5-4 15,-7-1-4-15,-1-3-1 16,-9-3 0-16,-2 1-6 16,1-5-38-16,-3-1-140 15,4-1-160-15,2 0-389 0,3 0-518 0</inkml:trace>
  <inkml:trace contextRef="#ctx0" brushRef="#br0" timeOffset="5313.7699">31280 10244 1147 0,'0'0'640'0,"0"0"-126"16,0 0-182-16,18 93-60 0,-14-62-84 15,-2-3-60-15,3-9-50 16,-5-6-35-16,0-9-27 15,2-4 11-15,-2-6 17 16,4-15-10-16,-2-10-26 16,4-8-7-16,4-6 12 15,3-8-13-15,5-2-15 16,5-2-21-16,-2 1 30 16,4 8-2-16,-3 12 7 15,1 12 1-15,-4 15 9 16,-5 9 9-16,3 16 4 15,-3 17 19-15,7 13-4 16,-3 6 22-16,1 2-13 16,-7-4-34-16,1-7-12 15,-7-11 0-15,0-12-7 0,-6-8-46 16,0-11-110 0,0-1-188-16,0-14-413 0,-4-3-665 0</inkml:trace>
  <inkml:trace contextRef="#ctx0" brushRef="#br0" timeOffset="5515.75">31354 10274 1071 0,'0'0'1054'15,"0"0"-480"-15,0 0-308 16,0 0-49-16,0 0-73 0,118-12-89 15,-81 3-55 1,17-9-105-16,-11 2-534 16,-6 0-486-16</inkml:trace>
  <inkml:trace contextRef="#ctx0" brushRef="#br0" timeOffset="6773.82">31666 10307 129 0,'0'0'141'0,"0"0"-39"15,0 0-45-15,0 0-5 16,0 0 1-16,0 0 21 0,0 0 42 16,0 0 22-1,0 0 13-15,0 0-35 16,0 0-22-16,0 0-4 0,0 0 11 16,0-2 21-16,0-1-4 15,0 1 17-15,0-1-15 16,0 2 23-16,0-1-21 15,0 0-12-15,0 2-11 16,0 0 0-16,0 0 4 16,0 0-2-16,0 0-6 15,0 0-29-15,0 0 0 16,0 2-6-16,0 12 3 16,0 4 47-16,6 5-20 15,3 1-10-15,-3-1-22 16,0-4-15-16,4-5-31 0,-8-4-6 15,3-3-4 1,-3-7-1-16,-2 0-1 0,4 0-60 16,-4-17-149-16,2-2-370 15,2-1-431-15</inkml:trace>
  <inkml:trace contextRef="#ctx0" brushRef="#br0" timeOffset="7333.27">31815 10044 97 0,'0'0'796'0,"0"0"-430"0,0 0-14 16,0 0-19-16,0 0-54 16,0 0-64-16,0 0-27 15,19-28-62-15,-11 29-49 16,0 12 7-16,3 5 12 15,-3 7-8-15,2 4 21 16,-4 5-17-16,1 1-16 16,-5 2-24-16,-2-1-17 15,0-2-5-15,0-1-6 0,0-5-3 0,0-6-11 16,0-2 11-16,0-7-9 16,0-3 5-16,0-4-7 15,0-4-2-15,0-2 5 16,0 1 2-16,0-1 0 15,0 2-9-15,6 1 5 16,6 0-11-16,11 0 10 16,8-2-4-16,4-1-6 15,0 0 0-15,-4 0 1 16,-6 0-1-16,-6-2-8 16,-3-8-41-16,-8-9-125 15,-1 3-359-15,-3-4-704 0</inkml:trace>
  <inkml:trace contextRef="#ctx0" brushRef="#br0" timeOffset="9534.16">29589 10782 1141 0,'0'0'602'0,"0"0"-241"0,0 0-47 16,0 0-73-16,0 0-83 16,0 0-42-16,0 0-20 15,0-3-11-15,0-3-26 16,0-4-1-16,0 1-10 15,0 1 24-15,-6 2-20 16,-9 2 10-16,-4 4-29 16,-7 4-8-16,-5 19-7 15,-2 16 0-15,-3 13 6 16,5 9 5-16,9 2-2 16,9-2-18-16,13-9-9 15,0-13-5-15,23-13-4 16,4-15 8-16,14-11 1 15,3-5-10-15,7-20-56 16,-5-5-77-16,1-4-114 0,-5 0-230 16,-1-8-129-16,-4 0-127 15,-10 9-170-15</inkml:trace>
  <inkml:trace contextRef="#ctx0" brushRef="#br0" timeOffset="9768.58">29810 10873 406 0,'0'0'645'0,"0"0"-162"15,0 0-113-15,0 0 15 16,0 0-110-16,0 0-92 15,-4-13-93-15,-2 39-34 16,-5 10 46-16,5 4-29 16,6 2-16-16,0-7-31 15,12-10-26-15,17-13 10 16,2-12-8-16,5-5 7 16,-1-23 0-16,-10-10 1 0,-11-3-1 15,-14-1 0 1,0 2 32-16,-19 8 48 0,-7 8-14 15,-1 6-40-15,8 12-35 16,5 6-11-16,14 1-221 16,0 13-492-16,14 0-499 0</inkml:trace>
  <inkml:trace contextRef="#ctx0" brushRef="#br0" timeOffset="10518.6">30165 10783 751 0,'0'0'672'15,"0"0"-334"-15,0 0-88 16,0 0-99-16,0 0-55 0,0 0-16 16,0 0-9-1,-6 99 2-15,6-58-4 0,0 3-2 16,0 0 17-16,0-7-33 15,0-5-17-15,0-13-16 16,0-7 6-16,0-9 2 16,4-3 27-16,3-9 9 15,-1-12-32-15,4-10-18 16,-4-5-11-16,3-8-1 16,1-4 0-16,-2-2-7 15,5 1-8-15,-1 6 1 16,0 7 5-16,5 9 8 15,0 7-19-15,3 9 13 16,3 5-5-16,-2 4 0 16,5 2 3-16,-5 4 0 15,-2 7 7-15,-3 3-9 16,-3-1 5-16,-3 0 4 0,-4-3 2 16,-4-3 0-1,-2 0 0-15,0-2 6 0,-2 1 6 16,-12 1 6-16,-7 1-3 15,-10 2 0-15,-6 2-3 16,-4 4 16-16,-1 0 7 16,5-2 14-16,8 0-13 15,15-1-3-15,9-3-28 16,5 0-4-16,23-1 23 16,8 3 12-16,13 1 15 0,-1-1-10 15,2 3-7 1,-7 1-18-16,-11 2 5 0,-5-6-20 15,-5 2 1-15,-9-5 2 16,-4-3-4-16,-2-2-55 16,2-4-183-16,3-2-416 15,-1-8-663-15</inkml:trace>
  <inkml:trace contextRef="#ctx0" brushRef="#br0" timeOffset="11018.73">30732 10769 1774 0,'0'0'554'16,"0"0"-297"-16,0 0 25 15,0 85-57-15,0-34-76 16,0 4-71-16,2-1-35 16,-2-11-27-16,0-9-15 15,0-13-1-15,4-12-2 16,-4-9-50-16,0-2-51 16,0-19-96-16,0-6-111 15,0-5-41-15,0-5-167 16,-6-1 173-16,-9 2 71 15,1 0 145-15,-3 5 129 16,-1 3 85-16,3 3 96 0,-1 8 62 16,5 5 39-16,3 4-24 15,4 4 17-15,4 2-61 16,0 0-67-16,17 2-45 16,7-1 3-16,14-1 1 15,9-3-31-15,3 1-17 16,1-3-14-16,-7 0-11 15,-7 0-23-15,-12 1-10 16,-7 2-3-16,-7 1-130 16,-3 2-327-16,2 1-251 15,-3 0-779-15</inkml:trace>
  <inkml:trace contextRef="#ctx0" brushRef="#br0" timeOffset="11456.23">31007 10846 1119 0,'0'0'813'0,"0"0"-217"16,-4 103-258-16,2-53-93 15,-3-2-90-15,5-4-100 0,-2-12-25 16,2-11-29-1,0-11-1-15,0-8-6 0,0-2-47 16,2-14-123-16,3-11-120 16,-3-7-83-16,2-2-118 15,-4 0 128-15,0-2 35 16,0 2 178-16,0 3 156 16,0 4 143-16,0 5 53 15,4 5 114-15,2 3 41 16,-4 4-32-16,9 3-22 15,3 0-73-15,5 1-98 16,10-1-56-16,6 0-26 16,4-2-19-16,2 2 8 15,1-1 33-15,-9 2 3 16,-6 4-50-16,-15-1-19 0,-6 3-25 16,-6 0-177-1,0 0-303-15,0 0-313 0,-10 0-558 0</inkml:trace>
  <inkml:trace contextRef="#ctx0" brushRef="#br0" timeOffset="11706.4">30963 11008 1655 0,'0'0'737'0,"0"0"-227"0,0 0-219 16,0 0-95-16,110-12-96 16,-67 1-55-16,-1 0-31 15,-5 1-5-15,-8 1-9 16,-11 3-35-16,-9 3-164 16,-3 1-263-16,-2 1-361 15,-2 1-931-15</inkml:trace>
  <inkml:trace contextRef="#ctx0" brushRef="#br0" timeOffset="11925.27">31007 11190 1448 0,'0'0'983'15,"0"0"-480"-15,0 0-238 16,0 0-56-16,80 18-104 16,-34-18-52-16,4 0-37 15,-3 0-16-15,-4-3-9 16,-1-9-154-16,-15 0-501 16,-3 1-1127-16</inkml:trace>
  <inkml:trace contextRef="#ctx0" brushRef="#br0" timeOffset="12473.47">31577 10800 499 0,'0'0'1173'0,"0"0"-541"16,0 0-335-16,0 0-115 0,0 0 36 15,38 73-22-15,-16-31-51 16,1 4-62-16,2 1-46 16,-5-7-25-16,3-5-12 15,-4-13 0-15,-7-6-19 16,1-12-82-16,-3-4-105 16,-2-8-117-16,3-12-278 15,-5-1-278-15</inkml:trace>
  <inkml:trace contextRef="#ctx0" brushRef="#br0" timeOffset="12645.3498">31809 10740 477 0,'0'0'984'0,"0"0"-609"0,0 0-63 15,-50 94 60-15,19-37-14 16,-4 5-79-16,4 0-98 15,6-16-101-15,0-3-59 16,15-15-21-16,10-24-153 16,0-4-555-16,10-7-819 0</inkml:trace>
  <inkml:trace contextRef="#ctx0" brushRef="#br0" timeOffset="16208.54">31565 11414 378 0,'0'0'623'0,"0"0"-319"16,0 0-18-16,0 0-16 0,0 0-31 15,0 0-23-15,0 0-24 16,0-10-19-16,0 10-22 16,0 0-21-16,0 0-23 15,0 0-30-15,0 0-11 16,0 0-17-16,0 0-11 15,4 0-19-15,-2 6 0 16,8 7 29-16,-3 4-1 16,1 5-4-16,4 5-7 15,-1 5-4-15,-3 7 1 16,2 4-14-16,-1 7 2 16,-5 1 17-16,0 0-20 15,-4 4 10-15,0-1-11 16,0 0-11-16,0 3 12 0,-4 0-9 15,-3-4 7-15,-3-1-1 16,2-3 2-16,-5 1 1 16,-3-3 3-16,1 0-8 15,-3-2 5-15,-3-5-7 16,3-5-10-16,3-7 0 16,3-5 0-16,1-8 12 15,5-3-12-15,0-4 5 16,4-4-6-16,-2-1 1 15,4-2-1-15,0-1 6 16,0 2 0-16,0-2-5 16,0 0 9-16,0 0-9 15,0 0 8-15,0 0-9 16,0 0 8-16,0 0-8 0,0 0 0 0,0 0 0 16,0 0 0-16,0 0 0 15,0-5-5-15,0-4 4 31,-4-6 1-31,2-2 0 0,-5-6 0 16,1-1-1 0,-4-3-19-16,4 1-4 0,-3-1-1 15,3 5 4-15,2 1 7 16,-2 6 4-16,4 2 10 16,-2 3 0-16,2 5 1 15,2 3 1-15,-5 0 4 16,5 2 4-16,0 0 1 15,0 0-4-15,0 0-5 16,-2 13 4-16,2 7-6 16,0 8 5-16,0 5-4 15,0 1-1-15,2 1 6 16,5-4 1-16,-1-4-6 16,0-4-1-16,-2-10 2 15,-2-5-2-15,2-3 2 0,-2-4-2 16,3-1 12-16,1 0-12 15,2 0 1-15,9-7 3 16,5-5-3-16,-1-4 5 16,4-2-5-16,0-1 0 15,-3-3-1-15,-3 1 0 16,-3-1-9-16,-1 1-18 0,-5 0-19 16,-8-1-71-16,2-14-173 15,-4 6-438-15,0 4-596 0</inkml:trace>
  <inkml:trace contextRef="#ctx0" brushRef="#br0" timeOffset="17691.77">31542 11469 1038 0,'0'0'499'0,"0"0"-133"16,0 0-46-16,0 0-95 16,0 0-95-16,0 0-5 15,0 0-33-15,-37-7-11 0,18 6-29 16,-10 0-10-1,-2 1 5-15,-6 0-1 0,-6 0 9 16,-5 0-7-16,-5 0 3 16,1 0 2-16,-6 0-4 15,2 5-7-15,-6 5-2 16,-8 4-4-16,-2 6-7 16,-3 3 1-16,3 5-3 15,4 3-3-15,-3 4-2 16,3 1 1-16,2 6-1 15,0-3 1-15,4 2 4 16,6-2-8-16,4-2 2 16,15-4-13-16,6-7 16 15,8-6-14-15,11-6 4 16,6-7-7-16,4-3-1 0,-3-4 8 16,5 0-2-16,0 0-2 15,0 0 1-15,0 0-7 16,0 0 2-16,0 0 2 15,0 0-8-15,0 0-6 16,0 0 6-16,0 0 0 0,0 0 1 16,0 0-2-16,0 0-4 15,0 0 5 1,0 0 0-16,0-2-26 0,0-5-37 16,0-5-55-16,0-2-98 15,0 0-91-15,0 0-28 16,0 0 51-16,0 1 47 15,0 0 74 1,0 1 96-16,0-1 67 0,0 0 2 16,0 1 37-16,0-1 35 15,0 3 13-15,0 2 19 16,0 2-14-16,0 2 33 0,0 1-21 16,0 1 39-16,0 2-15 15,0 0-15-15,-2 0-24 16,-2 15-20-16,2 7 53 15,-8 9 11 1,0 7-45-16,-3 2-1 16,5 1-21-16,-5-4-25 15,3-7-4-15,8-7-23 16,-2-6-1-16,4-9-12 0,0-3 0 16,0-4-1-16,6-1 0 15,17 0 0-15,12-1 0 16,8-7 1-16,5-2 10 0,-5 0-6 15,-3 2-5-15,-11 1 0 16,-7 3-7-16,-7 3 7 16,-5-1-2-16,-8 2 2 15,-2 0-31-15,0 0-44 16,0-1-86-16,0-5-307 16,0 2-359-16,0-3-1133 0</inkml:trace>
  <inkml:trace contextRef="#ctx0" brushRef="#br0" timeOffset="19089.89">31656 11440 745 0,'0'0'605'16,"0"0"-227"-16,0 0-60 16,0 0-65-16,0 0-55 15,0 0-24-15,0 0-24 0,0-6-17 16,-2 6-37-16,-2 0-18 16,0 0-20-16,-5 4-2 15,-1 11 16-15,-5 4 2 16,-7 8 1-16,-5 8-16 15,-8 9-8-15,-2 6-15 16,-5 1 6-16,-5 5-5 16,-1 0-2-16,-4 0-17 15,-5 1-8-15,-3-1 5 0,-2-4 17 16,0-3-7-16,2-9-13 16,6-3 3-16,0-8-3 15,9-2 0-15,3-5-3 16,11-5 3-16,9-4-4 15,9-5-7-15,5-1 10 16,0-4-11-16,8-1 1 16,0-2-1-16,0 1 0 15,0-1 1-15,0 0-1 0,0 0-1 16,0 0 1 0,0 0-1-16,0 0 1 0,0 0 0 15,0 0-5-15,0 0 4 16,0 0 1-16,0 0 0 15,0 0-1-15,0 0 0 16,0 0 1-16,0 0-40 16,0-3-11-16,0-7-75 15,0-4-122-15,8 0-83 16,-6-3-174-16,8 1-41 16,-1 1 61-16,-3-1 166 15,4 1 56-15,-8 0 235 16,4 1 28-16,-2 1 107 15,3 1 29-15,-1 1 12 16,2 0-22-16,5-1-5 0,1 1 39 16,-6-1-2-16,5 1 9 15,-1 1-13-15,-2-1 11 16,-1 3-9 0,1-1 23-16,-4 2-4 15,-4 3-18-15,2 1-19 16,-4 2-26-16,0 1-6 15,0 0-28-15,0 0-21 16,0 0-19-16,-4 13-1 16,-8 11 1-16,-9 8 26 15,-1 9-16-15,-7 4-6 16,2-1-13-16,2-4-8 16,2-4-3-16,7-8-3 0,3-7-5 15,7-8 1 1,0-6-2-16,6-3-9 0,0-2 0 15,0-2-1-15,0 0 2 16,18 3-2-16,9-1 1 16,4 1 0-16,6 3 0 15,1 1 0-15,-3 0 1 16,-10 0-2-16,-9-2-8 16,-3-2 8-16,-7 0-10 15,-4-3-55-15,-2 0-102 16,0-3-560-16,0-5-1553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30:19.54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25043 10317 18 0,'0'0'64'0,"0"0"30"16,0 0-7-16,0 0-1 15,0 0-32-15,-18-5-28 16,13 5-15-16,3-1 21 16,-2 0-3-16,2-1 24 15,-2 1 16-15,4-1-1 16,-4-2 38-16,2 0 73 16,-2-1 41-16,2-2 48 0,-3 2 7 15,3-1-34-15,2 0-19 16,-4 2-10-16,4 1-22 15,-2 3-21-15,2 0-46 16,0 10-42-16,0 17-61 16,2 25 47-16,9 5 15 15,1 6-28-15,0 2-12 16,1-17-28-16,-7-3-5 16,4-15-8-16,-3-13 11 31,-5-9-12-31,-2-8 0 15,0 0 16-15,0-11 14 0,0-13 1 16,-7-12-22-16,-5-7-3 16,4-8-6-16,-5-5-6 15,-1-3 6-15,1 0-6 16,5 5-5-16,2 10-1 16,2 9 12-16,2 6 0 15,2 4 0-15,0 1-11 16,14-2 10-16,5-2 0 15,8 0 1-15,4-2-1 16,0 5-2-16,-2 4-6 0,-9 6 8 16,-1 3 1-1,-7 6-6-15,-5 4-74 0,-1 0-165 16,-2 2-262-16,0 0-251 16,-2 0-589-16</inkml:trace>
  <inkml:trace contextRef="#ctx0" brushRef="#br0" timeOffset="238.77">24998 10397 692 0,'0'0'655'0,"0"0"-131"16,0 0-127-16,0 0-40 15,82-50-116-15,-53 29-113 16,-4 3-53-16,0 2-59 16,-4 2-16-16,18-4-74 15,-12 4-400-15,-2 1-533 0</inkml:trace>
  <inkml:trace contextRef="#ctx0" brushRef="#br0" timeOffset="1060.2">25481 10071 918 0,'0'0'751'0,"0"0"-431"16,0 0 54-16,0 118-63 15,5-58-72-15,1 3-119 16,0-4-62-16,0-7-43 16,2-13-15-16,-1-15-6 15,-3-13-24-15,-2-11-128 16,2-5-35-16,-4-22-6 16,0-9-58-16,0-5 7 15,0-4 30-15,-10 0 25 16,3 0 109-16,-1 4 86 15,-2 5 53-15,2 6 85 0,1 3 37 16,1 4 4-16,2 5-17 16,4 0-23-16,0-2-22 15,0 3-39-15,12-3-22 16,11 0-14-16,2 2-5 16,2 0 20-16,6 3-19 15,0 4-9-15,-4 2-17 16,0 7-3-16,-8 0-8 15,-3 2-1-15,-5 0-1 16,-3 7 0-16,-8 6-1 0,-2 1 2 16,0 6 18-16,-8 4 6 15,-11 4 16-15,-6 2-14 16,-6 0 11-16,-4-1-25 16,4-2-10-16,2-2 13 15,6-7 18-15,9-6 34 16,8-1-7-16,6-5-27 15,0 0-8-15,12 2 17 16,13 1 23-16,6 1-10 16,10-1-12-16,-3 3-11 15,3-3-20-15,-8 1-5 0,-4-1-7 16,-6-1-6 0,-11-3-2-16,0-2-46 0,-5-3-101 15,-1 0-97-15,0-10-97 16,-2-6-321-16,-2-1-374 0</inkml:trace>
  <inkml:trace contextRef="#ctx0" brushRef="#br0" timeOffset="1343.8799">25920 9961 1045 0,'0'0'728'0,"0"0"-344"16,0 0-106-16,0 0-65 0,-2 83 36 15,2-35-67-15,0 3-77 16,0-6-58-16,8-8-34 16,15-16-13-16,1-16-10 15,1-5 10-15,2-26 12 16,-6-11 1 0,-11-8 4-16,-10-1-2 0,0 5 53 15,-16 6-21-15,-7 11-19 16,2 12-28-16,5 8-7 15,3 4-111-15,11 6-366 16,2 4-506-16</inkml:trace>
  <inkml:trace contextRef="#ctx0" brushRef="#br0" timeOffset="1866.16">26281 9838 462 0,'0'0'885'0,"0"0"-529"16,0 0 5-16,0 96-48 15,0-44-72-15,7 2-104 16,1-1-80-16,0-9-44 15,0-10-13-15,-1-12-7 16,-3-10-66-16,-2-11-158 16,2-1-94-16,-2-25-153 15,-2-3-77-15,0 0-399 0</inkml:trace>
  <inkml:trace contextRef="#ctx0" brushRef="#br0" timeOffset="2165.92">26290 9838 1144 0,'0'0'552'16,"0"0"-341"-16,0 0 22 15,0 0 9-15,29 92-44 16,-7-57-61-16,5 0-45 16,8-4-17-16,0-5-48 15,-1-7-15-15,-1-8-12 16,-7-6 0-16,-1-5 1 15,-8 0 0-15,-1-9 8 16,-9-9-3-16,-1-7-1 16,-6-8-4-16,0-5 13 15,-13-6-13-15,-3 0 15 0,-1 2-2 16,-1 9 2-16,5 7-8 16,1 11-8-16,4 7-6 15,3 8-132-15,3 0-221 16,2 3-552-16</inkml:trace>
  <inkml:trace contextRef="#ctx0" brushRef="#br0" timeOffset="2386.19">26784 9760 150 0,'0'0'1225'15,"0"0"-573"-15,2 111-177 16,8-59-235-16,-2-3-119 16,-1-5-71-16,3-12-39 15,-8-9-11-15,4-12-94 16,-2-11-177-16,-4-13-254 16,0-8-319-16</inkml:trace>
  <inkml:trace contextRef="#ctx0" brushRef="#br0" timeOffset="2576.19">26622 9703 1358 0,'0'0'646'16,"0"0"-367"-16,0 0-111 16,0 0 14-16,83-23-55 0,-44 12-60 15,7-1-40 1,-9 4-27-16,4 1-50 0,-10 2-455 15,-6 3-590-15</inkml:trace>
  <inkml:trace contextRef="#ctx0" brushRef="#br0" timeOffset="2889.02">27015 9893 1570 0,'0'0'638'16,"0"0"-295"-16,0 0-92 15,0 0-83-15,0 0-77 0,0 0-34 16,0 0-8-16,31 35-19 16,-31-71-30-16,4-12-46 15,-4-7-53 1,7-3-22-16,-1 1 27 0,2 8 53 16,4 9 32-16,5 15 8 15,-3 14 1-15,7 11 11 16,-2 11 47-16,6 23 47 15,-1 11 16-15,5 9-15 16,-4 2-44-16,-6 0-25 16,-5-10-25-16,-1-11-12 15,-7-11-78-15,-6-14-157 16,0-10-139-16,0-9-390 16,-2-9-840-16</inkml:trace>
  <inkml:trace contextRef="#ctx0" brushRef="#br0" timeOffset="3076.7799">27044 9842 453 0,'0'0'1234'0,"0"0"-743"16,0 0-155-16,0 0-49 16,99-8-121-16,-55-14-97 15,-3-1-69-15,0-3-28 16,13-8-253-16,-15 8-234 15,-1 2-440-15</inkml:trace>
  <inkml:trace contextRef="#ctx0" brushRef="#br0" timeOffset="3393.18">27491 9422 719 0,'0'0'556'0,"0"0"-212"0,0 0-59 16,0 0-9-16,0 0 34 15,6 89-7-15,-6-40-54 16,0 9-50-16,-8 2-48 15,-3-3-60-15,9-6-34 16,2-11-24-16,0-11-9 16,21-13-10-16,18-15 7 15,21-4-2-15,-2-15-2 16,8-5-16-16,-6-2-1 0,-19 0-46 16,-8 2-441-1,-6 4-757-15</inkml:trace>
  <inkml:trace contextRef="#ctx0" brushRef="#br0" timeOffset="4886.6">26040 10678 690 0,'0'0'700'0,"0"0"-224"15,0 0-211-15,0 0-70 16,0 0-60-16,0 0 60 15,-7 87-3-15,5-42-26 16,-2 7-55-16,-2 0-32 16,2-5-38-16,2-6-14 15,2-8-15-15,-4-10-5 16,4-7-7-16,0-9 8 0,0-4-2 16,0-3 15-16,0 0 2 15,6-1-2-15,8-11 11 16,7 1-20-16,4-2-12 15,6 1 0-15,2 2 1 16,-2 0-1-16,0 2-4 16,-2-1 2-16,-4-1-8 15,-1-3-55-15,-5-2-84 16,0-3-59-16,-3-1-54 16,-8-1 45-16,3 0 51 15,-5 2 42-15,-4 2 62 16,-2-2 48-16,4 3 14 0,-2 1 15 15,-2 3 66-15,0 3 49 16,0 4 32-16,0 4 22 16,0 0-31-16,0 10-56 15,0 15-27-15,0 8 11 16,0 3-24-16,0 0-32 16,6-6-17-16,21-12-8 15,0-16-8-15,10-3 8 16,-2-27 11-16,-4-11-1 15,-12-5 13 1,-13 1 35-16,-6 4 38 16,-14 12-12-16,-15 10-41 0,8 9-43 15,-2 8 0-15,19 0-138 16,4 3-478-16,0 5-500 0</inkml:trace>
  <inkml:trace contextRef="#ctx0" brushRef="#br0" timeOffset="5497.9798">26689 10566 841 0,'0'0'1015'0,"0"0"-635"16,0 0 80-16,10 88-222 15,-4-43-71-15,2 0-104 16,3-2-37-16,-5-7-11 0,2-10-15 16,-2-11-8-1,-1-11-43-15,-3-4-22 0,-2-6 36 16,0-13-29-16,0-5-18 16,0-3-9-16,0-2 28 15,-7 0 26-15,1-1 39 16,-2 1 0-16,2 2 0 15,2 3 14-15,-3 3 13 16,7 3 24-16,0 1-17 16,5 2-32-16,9 1 16 15,5 1-18-15,3 2-6 16,3 1 6-16,0 1 0 16,4 2-1-16,-4 2-4 15,-3 2 5-15,-3 2 5 16,-11 1-5-16,-1 0 0 0,-7 0 25 15,0 10 35-15,-15 7 45 16,-8 7-4-16,-4 3-30 16,-2 4-19-16,5-2-8 15,7-3-1-15,15-5-43 16,2-6-9-16,15-4-7 16,20-3-7-16,2-4-16 15,4 0 15-15,-10 2 12 16,-8 2 12-16,-15 7 1 15,-8 4 33-15,-14 5 60 16,-19 3 19-16,0-2-46 16,-3-3-40-16,12-11-27 0,13-11-207 15,11-13-571-15,0-8-1361 16</inkml:trace>
  <inkml:trace contextRef="#ctx0" brushRef="#br0" timeOffset="5873">27075 10536 1333 0,'0'0'865'0,"0"0"-149"0,0 99-368 16,0-55-134-16,0-2-120 15,2-8-61-15,2-10-32 16,-2-11-1-16,3-11-22 15,-3-2-80-15,4-11-8 16,-2-14-51-16,-4-7-10 16,0-3 69-16,0-4 66 15,-6 2 28-15,0 3 8 16,-1 6 1-16,3 7 12 16,4 4 23-16,0 5 24 15,13 1-8-15,9-2 8 16,9-1 27-16,5-2-12 15,1 0-20-15,-2 2-13 16,-8 2-6-16,-9 3-30 16,-5 5-6-16,-5 0-66 0,-8 4-173 15,0 0-419-15,0 0-783 16</inkml:trace>
  <inkml:trace contextRef="#ctx0" brushRef="#br0" timeOffset="6076.13">27057 10663 1169 0,'0'0'596'15,"0"0"-23"-15,0 0-213 0,99-26-82 16,-58 6-93-16,0-1-66 16,-3 3-63-16,-14 3-51 15,-1 4-5-15,-10 5-163 16,-5 3-297-16,-4 3-274 15,-4 0-778-15</inkml:trace>
  <inkml:trace contextRef="#ctx0" brushRef="#br0" timeOffset="6235.68">27094 10865 1255 0,'0'0'622'0,"0"0"-235"0,99-21-55 16,-47-3-123-16,-3-3-114 16,-5 1-59-16,-9-1-36 15,-4-7-176-15,-6 7-521 16,-7 5-1212-16</inkml:trace>
  <inkml:trace contextRef="#ctx0" brushRef="#br0" timeOffset="6654.31">27617 10353 1187 0,'0'0'623'0,"0"0"-227"0,0 0-62 16,0 0-75-1,0 0-56-15,0 0-41 0,0 0-45 16,-29-35-44-16,8 54-40 16,-8 10 18-16,4 5-11 15,9 1 1-15,16-1-28 16,10-4-13-16,32-5-1 15,11-3 1-15,9-3 10 16,-6-3-10-16,-19 3 1 0,-16-1 0 16,-21 3 8-1,-10 2 28-15,-26 1 7 0,-1-3-43 16,0-7-1-16,8-12-146 16,11-2-662-16,15-3-1551 15</inkml:trace>
  <inkml:trace contextRef="#ctx0" brushRef="#br0" timeOffset="7712.72">27226 11519 576 0,'0'0'223'16,"0"0"50"-16,0 0 18 15,0 0 34-15,2-86-54 16,-2 68-49-16,0 6 1 15,0 3-2-15,0 6-18 16,0 3-49-16,0 1-48 16,0 33-44-16,6 43-25 15,7 50 74-15,9 30-9 16,18 18-12-16,24-5-26 0,29-19-5 16,39-11-29-16,33-22-8 15,28-24-21-15,5-22-1 16,-10-24 9-16,-29-20-9 15,-43-15 0-15,-48-11-1 16,-34-2 1-16,-22 0 0 16,-6 0 1-16,-6 0 16 15,0-5 35-15,-6-3-4 16,-13-1-10-16,-3 0-26 16,5 3-12-16,5 0 1 0,5 4-1 15,5 1 0 1,-2 1-16-16,4 0-68 0,0-1-45 15,0 1-116-15,-8-1-306 16,2-1-114-16,0 0-247 0</inkml:trace>
  <inkml:trace contextRef="#ctx0" brushRef="#br0" timeOffset="8249.79">28555 12550 104 0,'0'0'335'15,"0"0"-158"-15,0 0-125 0,0 0-52 16,0 0-32-16,0 0-112 16,0 0 43-16,-18-6 101 15,18 5 110-15,-5-2 119 16,5 0 75-16,0-1-27 15,0 0 7-15,0-3-35 16,0 1-4-16,0 1 7 16,0-1-11-16,0 2 0 15,0 1-8-15,0-1-45 0,0 4-36 16,0 0-27 0,0 0-47-16,0 0-32 0,0 0-14 15,0 0-16-15,0 6-4 16,11 10-10-16,7 5 13 15,7 6-14-15,6 2 7 16,6-1-8-16,1-3 0 16,3-2 5-16,-4-8-4 15,-2-3 4-15,0-7-5 16,-8-5 2-16,-4 0-2 16,-4 0 8-16,-7 0-8 0,-12 0 0 15,0 8 0-15,-12 15 6 16,-17 10 30-16,-11 9-3 15,-7 5-9-15,4-1-15 16,7-9-6-16,12-10-3 16,11-14-41-16,13-17-119 15,0-15-330-15,15-7-860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31:55.807"/>
    </inkml:context>
    <inkml:brush xml:id="br0">
      <inkml:brushProperty name="width" value="0.05292" units="cm"/>
      <inkml:brushProperty name="height" value="0.05292" units="cm"/>
      <inkml:brushProperty name="color" value="#90EE90"/>
    </inkml:brush>
  </inkml:definitions>
  <inkml:trace contextRef="#ctx0" brushRef="#br0">28510 15000 1041 0,'0'0'735'0,"0"0"-471"15,0 0 38-15,0 0-115 16,0 0-108-16,0 0-57 16,-9-13-22-16,9 21 0 15,0 12 39-15,7 10 76 16,-1 22 6-16,-2 27 30 16,-4 28-33-16,2 9-25 15,-2-18-36-15,4-29-33 16,-4-30-5-16,2-13-17 15,-2-1-2-15,0-4-4 0,4-4 4 16,-4-9 0-16,0-6 0 16,0-2 0-16,0-3-38 15,0-21-238-15,0 2-350 16,0-1-347-16</inkml:trace>
  <inkml:trace contextRef="#ctx0" brushRef="#br0" timeOffset="293.25">28466 15450 476 0,'0'0'848'0,"0"0"-318"16,0 0-222-16,0 0-76 15,0 0-86-15,0 0-70 16,0 0 49-16,54 0 11 16,-19 0-12-16,2-1-8 15,1-5-24-15,-3 0-47 16,-10 3-29-16,-3 1-9 16,-9-1-7-16,-5 1-70 15,4-3-224-15,-1 1-444 16,-3-3-579-16</inkml:trace>
  <inkml:trace contextRef="#ctx0" brushRef="#br0" timeOffset="601.4">28762 15152 899 0,'0'0'725'16,"0"0"-189"-16,0 0-216 16,0 0-92-16,0 0-106 15,0 0-59-15,0 0 22 16,-12 131 18-16,14-69 1 16,4 8-29-16,0-1-35 0,-2-16-20 15,2 1-15 1,1-13-4-16,-5-13-1 0,2-9 0 15,-2-10-15-15,2-4-32 16,0-5-43-16,-4 0-70 16,6-9-133-16,0-5-282 15,-3-1-287-15</inkml:trace>
  <inkml:trace contextRef="#ctx0" brushRef="#br0" timeOffset="1096.6798">29000 15355 38 0,'0'0'1357'0,"0"0"-877"16,0 0-161-16,0 82-10 15,0-31-85-15,4 4-60 16,2-1-67-16,0-9-41 15,-4-12-38-15,2-13-17 16,-2-11-2-16,3-9-62 16,-3-21-126-16,2-8-288 0,-2-6-402 0</inkml:trace>
  <inkml:trace contextRef="#ctx0" brushRef="#br0" timeOffset="1236.24">29004 15118 1318 0,'0'0'844'16,"0"0"-511"-16,0 0-126 16,0 0-150-16,0 0-57 15,0 0-218-15,0 0-439 0</inkml:trace>
  <inkml:trace contextRef="#ctx0" brushRef="#br0" timeOffset="1713.68">29229 15107 441 0,'0'0'695'0,"0"0"-194"16,0 0-173-16,0 0-99 15,0 0-81-15,0 0 70 16,-6 127-23-16,6-42-31 16,0-3-32-16,0-11-51 15,2-17-44-15,-2-23-19 16,4-4-10-16,-2-3-8 0,2-14-24 15,2-9-126-15,-3-1-150 16,1-15-67-16,-4-5-328 16,2 0-398-16</inkml:trace>
  <inkml:trace contextRef="#ctx0" brushRef="#br0" timeOffset="1973.39">29341 15145 466 0,'0'0'806'15,"0"0"-407"-15,0 0-81 0,0 0-135 16,0 0 11-16,0 0-3 16,20 121-39-16,-7-42-1 15,-5 1-33-15,2-10-40 16,-1-11-27-16,-3-20-29 15,0-4-22-15,6-3 0 16,-5-12-12-16,1-11-121 16,0-9-200-16,-2-8-265 15,1-7-816-15</inkml:trace>
  <inkml:trace contextRef="#ctx0" brushRef="#br0" timeOffset="2735">29671 15354 669 0,'0'0'360'0,"0"0"-95"0,0 0-61 16,0 0-42-1,0 0-34-15,0 0-17 0,0 0 19 16,15-28 7-16,-15 28 8 16,0 0 3-16,0 0 6 15,0 0-14-15,-6 0-40 16,-7 0-9-16,1 0-25 16,0 1 10-16,-3 8-15 15,-1 4-1-15,3-1-9 16,-3 1-16-16,7 1-16 15,-3-1-5-15,6-1-4 16,2 0-9-16,4-4-2 16,0 0-12-16,22 0 13 15,5-2 0-15,8 0 0 16,7 1 0-16,-5 0 0 16,-6 2 1-16,-8 2 3 15,-9 3 3-15,-8 2-3 0,-6 2 31 16,-2 3 29-16,-21 1 14 15,-3-4-31-15,-3-3-22 16,4-5-23-16,2-7-2 16,11-3-108-16,6-1-243 15,3-11-482-15,3 0-675 0</inkml:trace>
  <inkml:trace contextRef="#ctx0" brushRef="#br0" timeOffset="5737.32">28843 15929 844 0,'0'0'543'0,"0"0"-165"16,0 0-51-16,0 0-50 15,0 0-70-15,0 0-60 16,0 0-41-16,0 8-50 16,0 18-13-16,0 11 35 15,0 4-4-15,0 0-26 0,0-4-18 16,4-9-12-1,-2-8 2-15,-2-9-7 0,4-5-5 16,-4-6-7-16,2 0 10 16,-2 0 1-16,0-3 1 15,0-8 2-15,0-2-9 16,0 0-6-16,0 0 1 16,0 4-7-16,-6 0 14 15,0 2-7-15,-7 5-1 16,5 0-10-16,-9 2 10 15,-1 0 0-15,-1 7 0 16,1 4 0-16,-1 3 6 16,2 1-5-16,5-2 0 15,0 2 5-15,7-4-4 16,3-2-2-16,-2-2 0 0,4-4-2 16,0 1-13-16,0-3 14 15,13-1-11-15,7 0 12 16,1 0 1-16,4 0 0 15,-2 0 2-15,1-1-3 16,-7-1 0-16,-3 2-1 16,-3 0-19-16,-5 0 1 15,-4 0-5-15,2 0 15 16,-4 3 9-16,0 7 7 16,0 2 3-16,-6 3-9 15,-4 2 7-15,-3 0-6 16,7-2-1-16,-2-1-1 0,1-1 7 15,3-5-7-15,2-1 9 16,2-7-18 0,0 2 10-16,0-2-1 0,0 0 0 15,2 0-6-15,9-8 6 16,3-1 0-16,-1 2 0 16,-1 1-10-16,-2 6 2 15,-4 0-7-15,-3 5 15 16,1 10 0-16,-4 3 12 15,2 2 2-15,-2-3-7 16,0-2-1-16,0-3-6 16,0-1 0-16,0-5-105 15,0 1-356-15,4-3-187 0,0-1-335 16</inkml:trace>
  <inkml:trace contextRef="#ctx0" brushRef="#br0" timeOffset="6854.83">29248 16023 401 0,'0'0'725'0,"0"0"-407"16,0 0 7-16,0 0-71 16,0 0-71-16,0 0-51 15,0 0-27-15,-11-33-1 16,11 33-3-16,0 0 1 16,0 12-44-16,0 11-12 15,11 8 65-15,5 12 4 16,-1 7-19-16,3 2-30 15,5 1-11-15,-2-2-31 16,1-6-9-16,-3-7-8 16,-2-9-5-16,-5-12-1 0,-6-6 0 15,0-8 0 1,1-3 0-16,-5-7 17 0,6-16-6 16,-2-9-6-16,2-12-6 15,3-8 1-15,-3-8-1 16,4 0-1-16,-1 3-7 15,1 11 8-15,-4 9 0 16,-1 11 0-16,-7 5-50 16,0 10-81-16,0 6-173 15,-2 1-441-15,-5 4-799 0</inkml:trace>
  <inkml:trace contextRef="#ctx0" brushRef="#br0" timeOffset="7605.37">29674 16184 199 0,'0'0'652'0,"0"0"-330"15,0 0-66-15,0 0-48 16,0 0-65-16,0 0-55 16,0 0-31-16,16-7-26 15,-14 2-12-15,2-3 0 16,-4 1 23-16,2-1 30 16,-2 0 11-16,4 0-3 15,-4 1-9-15,0 1-5 16,0 1-20-16,0 1-4 0,0 0 19 15,0 3 9-15,0 1-12 16,0 0-1-16,0 0-10 16,-4 0-2-16,-2 0-25 15,-2 12-7-15,-2 4 8 16,-3 8 16-16,5 6 10 16,-2 5-4-16,3 3-14 15,1 1-9-15,4-5 0 16,2-2-10-16,0-8-8 15,0-9 4-15,2-6-6 16,4-9 1-16,7 0 0 16,-1-10 0-16,5-10-1 15,1-7-40-15,-5-1-43 0,-1-1 3 16,-2 1 21-16,-3 3 24 16,-5 8 20-16,-2 6 15 15,0 10 0-15,0 1 14 16,0 18-14-16,0 15 8 15,0 5 14-15,0 7 17 16,4-4-21-16,4-9-18 16,2-9-7-16,5-22-170 15,-3-1-333-15,-1-11-350 0</inkml:trace>
  <inkml:trace contextRef="#ctx0" brushRef="#br0" timeOffset="7843.19">29915 15884 988 0,'0'0'584'16,"0"0"-282"-16,0 96 56 16,5-15-27-16,3-2-69 15,-2-7-43-15,0-10-61 16,-2-21-83-16,3-1-42 15,-5-8-33-15,4-14-4 16,-2-15-149-16,8-18-190 16,-3-15-447-16,1-3-619 0</inkml:trace>
  <inkml:trace contextRef="#ctx0" brushRef="#br0" timeOffset="8017.44">30054 15947 1209 0,'0'0'674'15,"0"0"-310"-15,21 80 17 16,-7-6-91-16,-2-1-63 16,-3-6-71-16,-5-8-63 15,-2-16-54-15,2 0-39 16,-2-4-14-16,2-22-189 16,2-11-379-16,-4-6-455 0</inkml:trace>
  <inkml:trace contextRef="#ctx0" brushRef="#br0" timeOffset="8889.3598">30256 16269 7 0,'0'0'764'15,"0"0"-409"-15,0 0-94 16,0 0-53-16,0 0-41 16,0 0-3-16,0 0 28 15,0 6 24-15,0-2-13 16,0 0-26-16,5 0-35 16,5 0-33-16,2 0-25 0,3-1-23 15,3-3-32-15,5 0-10 16,0 0-17-16,-2-3 5 15,1-6-5-15,-3-4-1 16,-1-3 8-16,-1-1-7 16,-5-3 4-16,1 0-6 15,-7-2 1-15,-4 1 0 16,-2 1 7-16,0 5-7 16,0 0-2-16,-8 9 1 15,-9 4-1-15,-8 2-10 16,1 20 10-16,-7 13 1 15,2 10 17-15,6 3 43 16,9 1 13-16,9-5-10 16,5-7-24-16,11-13-20 0,9-8-17 15,9-11 7-15,2-3-9 16,0-4-36-16,9-21-220 16,-14 2-427-16,-3 3-402 0</inkml:trace>
  <inkml:trace contextRef="#ctx0" brushRef="#br0" timeOffset="9384.9499">30624 16168 333 0,'0'0'328'0,"0"0"30"15,0 0-97-15,0 0-32 16,0 0 13-16,0 0 2 16,0 0-6-16,17-28-14 15,-17 28-10-15,0 0-23 16,0 4-76-16,0 16-30 16,0 10 47-16,2 6-16 15,-2 7-46-15,10-3-21 16,3-3-35-16,5-7-13 15,1-10 7-15,2-11-8 16,-1-9-24-16,1-8-40 16,-2-18-32-16,3-12 20 0,-3-4 10 15,0-3 21-15,-3 4 30 16,-8 9 14-16,-1 9 1 16,-3 13 45-16,-4 10 38 15,0 14-29-15,0 22 35 16,0 27 13-16,2 26-16 15,10 21-28-15,5-10-13 16,-1-22-21-16,-1-30-13 16,-9-23-6-16,4-3-5 15,-4-7-33-15,-4-10-80 16,-2-5-131-16,0-29-300 16,0-4-255-16,-6 0-732 0</inkml:trace>
  <inkml:trace contextRef="#ctx0" brushRef="#br0" timeOffset="10190.16">31050 16206 202 0,'0'0'299'0,"0"0"-60"15,0 0-34-15,0 0-28 16,0 0-28-16,0 0 0 15,0 0 62-15,11-46-21 16,-9 38-23-16,-2 1-15 16,0 3-14-16,4 1-23 15,-4 1-4-15,0 2-9 16,0 0-13-16,0 0-22 16,0 0 9-16,0 0 3 15,0 0 14-15,0 0-18 16,0 0-12-16,0 0-18 0,0 0-12 15,0 0-17-15,0 0-5 16,0 0-2-16,0 0-8 16,0 0 10-16,0 0 1 15,0 0 10-15,0 0 8 16,0 0-5-16,0 0 1 16,0 0-8-16,0 0 4 15,0 0-10-15,0 0-1 16,0 0-11-16,0 0 6 15,0 0-5-15,0 0 1 16,0 0 8-16,0 0 2 16,0 0 8-16,0 0-8 15,0 0-2-15,-4 1-9 16,-3 7 10-16,1 2-10 16,-2 3 11-16,2 3 4 0,0 1-2 15,1-1 4-15,5-3-11 16,0-2-7-16,7-1 0 15,11-1-1-15,7-3 1 16,4 1 0-16,0 1-1 16,-2 2 0-16,6 4 0 15,-6 3 1-15,4 3 1 16,-6 3 6-16,-9-2 8 16,-10-1-7-16,-6 0 7 15,-16 0-3-15,-9-1 1 16,-2-5-13-16,-2-5-5 15,4-9-84-15,7-2-252 16,5-12-630-16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32:21.82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24134 12218 1113 0,'0'0'613'15,"0"0"-348"-15,0 0-71 16,0 0-89-16,0 0-9 16,0 72 60-16,0-26-22 15,0 6-21-15,-7 4-7 16,3 0-41-16,-2-5-19 15,4-6-29-15,-2-12-7 16,2-8-9-16,-2-7-1 0,4-8 0 16,0-7-54-16,-2-1-98 15,2-2-79-15,-5 0-82 16,3-17-218-16,-2 1-77 16,2-1-299-16</inkml:trace>
  <inkml:trace contextRef="#ctx0" brushRef="#br0" timeOffset="289.36">23923 12487 532 0,'0'0'606'0,"0"0"-301"15,0 0-25-15,0 0-52 16,0 0-55-16,0 0-43 15,0 0-7-15,-6 3 73 16,37-1-19-16,10-2 5 16,13 0-29-16,6 0-56 15,-2-10-25-15,-1-2-39 16,-13 2-22-16,-13 1-10 16,-8 2-1-16,-9 3-60 15,-4 0-143-15,-1-3-292 16,-3 0-255-16,-2 1-575 0</inkml:trace>
  <inkml:trace contextRef="#ctx0" brushRef="#br0" timeOffset="537.4399">24384 12261 735 0,'0'0'812'15,"0"0"-336"-15,0 0-221 16,0 0-76-16,0 0 81 16,-68 121-28-16,32-66-39 15,-5 5-58-15,4-3-49 16,0-4-45-16,8-10-22 16,8-11-18-16,2-11-1 15,9-12-26-15,0-9-155 0,4 0-171 16,-3-32-314-16,5-1-72 15,2-2-151-15</inkml:trace>
  <inkml:trace contextRef="#ctx0" brushRef="#br0" timeOffset="736.71">23991 12322 74 0,'0'0'781'0,"0"0"-250"16,0 0-9-16,0 0-175 15,0 0-95-15,0 0 16 16,0 0 17-16,4 108-45 15,33-56-72-15,11 1-42 16,12-1-42-16,2-7-38 16,0-8-34-16,-10-10-12 0,-13-11-28 15,-10 0-128-15,-11-6-398 16,-7-2-558-16</inkml:trace>
  <inkml:trace contextRef="#ctx0" brushRef="#br0" timeOffset="3498.46">24349 16367 1483 0,'0'0'738'0,"0"0"-407"15,0 0-160-15,0 108 28 16,0-13-24-16,4 0-49 0,-2-16-53 15,6-28-40-15,-6-22-29 16,2-2-3 0,-2-8-2-16,-2 1-33 0,0-15-71 15,0-5-70-15,0-3-51 16,-2-27-239-16,-8 3-176 16,-2-2-261-16</inkml:trace>
  <inkml:trace contextRef="#ctx0" brushRef="#br0" timeOffset="3738.32">24140 16655 1000 0,'0'0'687'16,"0"0"-286"-16,0 0-70 16,0 0-94-16,0 0-82 15,0 0-48-15,0 0 7 16,60-3 46-16,-15-2-44 15,13-2-31-15,2-3-31 16,-10-2-39-16,-7 2-15 16,-12 2-5-16,-12 1-68 15,-3 0-86-15,-3-5-160 16,-7 1-200-16,0 0-247 0</inkml:trace>
  <inkml:trace contextRef="#ctx0" brushRef="#br0" timeOffset="3983.81">24621 16336 1491 0,'0'0'601'0,"0"0"-388"15,0 0 43-15,-37 90-26 16,17-37-72-16,-9 5-23 15,-2 1-45-15,0-3-45 16,-2-8-33-16,6-8 0 16,2-12-12-16,6-10 0 15,5-8-41-15,1-10-140 16,-1-8-190-16,-3-13-347 16,9-3-319-16</inkml:trace>
  <inkml:trace contextRef="#ctx0" brushRef="#br0" timeOffset="4165.74">24187 16486 1000 0,'0'0'745'0,"0"0"-265"15,0 0-283-15,0 0 44 16,0 0 19-16,106 105-40 16,-46-56-30-16,2-3-78 15,-2-5-64-15,-7-9-48 0,-9-9-12 16,-9-17-188-1,-16-6-394-15,-7 0-498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37:25.85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29680 1976 13 0,'0'0'601'15,"0"0"-263"-15,0 0-25 16,0 0-39-16,0 0-29 16,0 0-21-16,0 0-18 0,-52-3-16 15,44 3-8 1,8 0-17-16,-2 0-35 0,2 0-13 16,0 1-44-16,16 2-31 15,11 0 13-15,17-1 26 16,15 1-28-16,6-1-19 15,-1-1-18-15,-4-1-10 16,-13 0-5-16,-10 0-1 16,-12 0 1-16,-8 0 0 15,-7 0 0-15,-8 0 0 16,-2 0 5-16,0 0-6 16,0 0-1-16,0 0-19 0,0 0-108 15,0 0-170 1,-6 0-321-16,0 1-322 0</inkml:trace>
  <inkml:trace contextRef="#ctx0" brushRef="#br0" timeOffset="646.9299">29692 2208 656 0,'0'0'516'0,"0"0"-199"16,0 0-12-16,0 0-68 16,0 0-54-16,0 0-52 15,0 0-17-15,-2 2-60 16,27-2-7-16,10 0 50 16,10 0 31-16,13 0-29 15,-2 0-39-15,-2 0-20 16,-4-1-10-16,-13 0-3 15,-6 0 24-15,-9 1-14 16,-9 0 11-16,-7 0-9 16,-2 0-3-16,-4 0-6 15,0 0 2-15,0 0-13 16,0 0-9-16,0 0-2 16,0 0-2-16,0 0-6 15,0 0-1-15,0 0-45 0,0 0-177 16,-4-3-240-16,2-3-324 15</inkml:trace>
  <inkml:trace contextRef="#ctx0" brushRef="#br0" timeOffset="3369.83">29407 2677 512 0,'0'0'375'0,"0"0"-76"0,0 0-29 16,0 0-30-16,0 0-44 16,0 0-20-16,0 0-20 15,-6 1-14-15,6-1 0 16,0 0-12-16,0 0-20 15,0 0-1-15,0 0-6 16,0 0 0-16,0 0 5 16,0-3-13-16,0-2-30 15,0-5-35-15,4 0-15 16,2-5-9-16,2 0-4 16,5 0-2-16,1-1 1 15,5 1-1-15,-5-1 0 16,9 3 0-16,-4 2 0 15,3 4-2-15,-1 5-5 0,4 2 1 16,-2 0-2-16,-1 0 7 16,-1 9-9-16,2 2 9 15,-5 2 0-15,1 0 0 16,-7-2 0-16,1 1-8 16,-7-3 9-16,-2 2 2 15,-4 1-1-15,0 0 5 16,0 3 3-16,-4 0-8 15,-11 2 25-15,-5 1-2 16,-1 1 6-16,-8-1 3 16,4-1 3-16,1 0-3 15,1-2-8-15,4-1-2 16,7 1-17-16,6-5-6 0,6 4 0 16,0-1-6-16,0-1-9 15,10 3 15-15,2 1 0 16,1 0 2-16,-1-2-1 15,-6-1 0-15,1-3 6 16,-7 0-5-16,2-4 7 16,-2 1-3-16,0-3 0 15,0-1-6-15,0-1 0 16,0-1 0-16,0-1-27 16,0 0-102-16,0 0-217 15,0 0-305-15,0 0-635 0</inkml:trace>
  <inkml:trace contextRef="#ctx0" brushRef="#br0" timeOffset="4092.48">29576 3241 61 0,'0'0'836'0,"0"0"-459"0,0 0-9 15,0 0-73-15,0 0-84 16,0 0-45-16,0 0-11 15,-2 0-25-15,2 0-28 16,0 0-25-16,9-3-31 16,3-3-21-16,5-1-10 15,1 2-6-15,1 2 2 16,-1 3-10-16,1 0 10 16,-3 2-11-16,-3 10 0 15,-7 6 6-15,-6 5 16 16,0 0 47-1,-6-1 72-15,-13-2-2 16,-6-6-6-16,-3-5-16 16,-1-8-49-16,8-1-22 15,4-11-28-15,9-12-18 16,8-6-21-16,15-21-123 16,9 8-453-16,5 2-1023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6:47:29.19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4585 4473 466 0,'0'0'235'15,"0"0"-127"-15,0 0-46 16,0 0 19-16,0 0 17 16,0 0-4-16,2 0-37 15,-2 0-11-15,0 0 1 16,4 0 12-16,-4 0 3 16,2 0 7-16,-2 0 18 15,4 0-16-15,-2 0-21 16,2 1-8-16,-1-1 11 15,1 2-12-15,2-1 4 16,0 1-23-16,0-1 13 0,5 0-9 16,-3-1 7-16,2 0-11 15,3 0 24-15,1 0-7 16,-2 0-20-16,5 0-5 16,-5 0-5-16,5 0-1 15,-3 0-7-15,3 0 9 16,-3 0-4-16,3 0 0 15,2 0 6-15,-1 0 5 16,1 0 4-16,-1 0-9 16,5 0 1-16,0 0-4 15,-2 0 1-15,1 0-8 16,1 0 5-16,-2 0-7 16,4 0 0-16,-1-1 0 0,3 0 0 15,4-1 12 1,-4-2-10-16,8 1 1 0,-4-1 3 15,-2 1-2-15,0 0-3 16,-2 0-1-16,-4 2 1 16,2 1-1-16,-3 0 0 15,-1 0 0-15,-2 0-1 16,3 0 2-16,-3 0-1 16,-1 0 0-16,-1 0 0 15,2 0 1-15,-1 0 0 16,1 0 1-16,-3 0-2 15,5 0 1-15,-2 0-1 16,5 0 1-16,3 0-1 16,-2 0 0-16,6 0 1 15,-2 0-1-15,4 0 1 0,2 0 0 16,0-1 0-16,-2-1 0 16,5 1 4-16,-3 1-5 15,0 0 0-15,2-2 0 16,0 2 0-16,1-1 1 15,1 0 0-15,0 0-1 16,0 1 1-16,-1 0 11 16,-5 0-11-16,2 0 6 15,-4 0-7-15,4 0-1 16,-4 0 0-16,-2 0 0 16,6 0 1-16,-4 0 6 15,0 0-4-15,-2 0-2 0,-2 0 4 16,-4 0-4-16,1 0 0 15,-1 0 0-15,-4 0 0 16,1 3 0-16,3 0 0 16,0-1 1-16,-9 0 0 15,9 0 5-15,-4-2-5 16,-1 0 16-16,5 0-2 16,-4 0 1-16,-5 0-15 15,3 0 0-15,-3 1 0 16,3 0 0-16,1 1 0 15,1 1-1-15,0-2 2 16,3 0-2-16,1 1 1 16,-2-1-1-16,3 1 2 0,5-2-2 15,-4 0 1 1,4 0-1-16,-2 0 1 0,6 0-1 16,-6 0 0-16,-2 0 0 15,8 0-1-15,-6 0-5 16,4 0 12-16,-2 0-6 15,2 1 0-15,0 1 1 16,2-1-9-16,0 1 9 16,2-2-1-16,-4 0 1 15,4 0-1-15,-2 0 0 16,0 0 1-16,-6 0 0 16,4 0 8-16,-2 0-9 15,-4 0 1-15,0 0-7 16,-3 0 14-16,3 0-7 15,0 0-1-15,-6 0 0 0,5 0 1 16,3 0-1-16,-2 0 1 16,0 0 0-16,0 0 0 15,0 0-1-15,-1 0 5 16,1 0-5-16,4 0 0 16,-4 0 0-16,0 0 2 15,4 0-2-15,0 0 1 16,-3 0 0-16,3 0-1 15,0 0 2-15,-4 0-1 16,2 0 0-16,0 0-1 0,0 0 7 16,-4 0-7-1,3 0 0-15,1 0 0 0,-2 0-7 16,-4 0 5-16,4 0 3 16,1 0-2-16,-1 0 1 15,-4 0 0-15,2 0 0 16,-1 0 0-16,-1 0 0 15,2 0 0-15,-3 0 0 16,3 0 0-16,0 0 1 16,-2 0-1-16,8 0 0 15,-5 0 1-15,1 0 4 16,0 0-5-16,2 0 0 16,-2 0 0-16,-5 0 0 15,5 0 1-15,-2 0 5 16,0 0-5-16,1 0-1 0,-3 0 2 15,6-2-2 1,-2 2 6-16,0 0-6 0,-5 0 0 16,9 0 0-16,-4 0 0 15,0 0 1-15,0 0-1 16,1 0 5-16,1 0-5 16,-2 0 0-16,2 0 0 15,0 0 0-15,-2 0 0 16,-3 0 1-16,7 0 1 15,-4 0-2-15,0 0 1 16,0 0-1-16,4 0 1 16,-4 0 0-16,-1 0-1 15,1 0 0-15,-2 2-1 0,2-2-1 16,-1 0 1 0,-1 0 1-16,2 1-1 0,0 0 1 15,-4 2 1-15,1-1-1 16,1-1-1-16,-2 0 1 15,1-1 1-15,-3 2-1 16,4-2 0-16,-3 0 0 16,-1 0 0-16,4 0 0 15,-5 1 0-15,5 1 0 16,-4-2 0-16,-1 1 0 16,5 1 0-16,-4-1 0 15,-5-1 5-15,5 0-5 16,-1 1 0-16,5-1 0 15,-4 0 1-15,3 0-1 16,-1 0 6-16,2 0-7 0,0 0 1 16,-3 0-4-1,3 0 4-15,0 2 0 0,1 0 0 16,1-2 0-16,0 1 2 16,0 0-2-16,4 1 5 15,-2-1-5-15,2 0 0 16,-5-1 0-16,5 0-1 15,-2 2 1-15,2-2 0 16,0 0 0-16,-2 1 0 16,2-1 0-16,2 2 1 15,-2-1-1-15,2 2 0 16,-2-2-7-16,2 0 6 0,0 1 0 16,-2 0 1-1,2-1 0-15,-2-1-1 0,2 1 1 16,-4-1 0-16,2 2 0 15,2-1 0-15,-7 1 0 16,5 0 0-16,-4 0-1 16,0-1 1-16,0 0 0 15,-3 0 1-15,3-1-1 16,-6 0 0-16,4 0 1 16,1 0-1-16,-1 0 0 15,-2 0 0-15,2 0 0 16,-3 0 7-16,1 0-7 15,0 2-2-15,1-2 2 0,-1 2-4 16,2-2 4 0,-1 0 0-16,-1 0-1 0,4 0 1 15,-2 0 0-15,-1 0 8 16,-1 0-8-16,2 0 1 16,2 0-2-16,-3 0 2 15,-1 0 0-15,4 0 0 16,2 0-2-16,-2 0-4 15,1 0 5-15,-1 0-1 16,2 0 0-16,-2-2 0 16,0 0 2-16,0 1-2 15,-1 0 2-15,-1 1-1 16,2-1 0-16,-2-1 0 16,-3 1 0-16,3 0-1 15,-2-1 1-15,1 1 0 0,1-1 0 16,-2 0-1-16,2 0 1 15,1-1 0-15,-1 2 1 16,4-2-1-16,-2 3 1 16,4 0-1-16,-4-1 0 15,-1-1-1-15,5 1 1 16,-4-1 0-16,0 1-1 16,-2 0 1-16,1-1 1 15,-1 1-1-15,-2 1 0 16,2-1 0-16,-5 1-1 15,1-2 2-15,4 2-1 16,-5 0 1-16,1-2-1 0,1 2 0 16,1-1 0-1,0-2 0-15,-3 2 7 0,1-2-7 16,4 1 0-16,-1 1-1 16,-3 0-4-16,2 1 5 15,1-2 1-15,1 2 5 16,-4 0-6-16,1-3 0 15,3 2-6-15,0 0 12 16,-2-2-6-16,1 1 0 16,-1-1 0-16,6 0-1 15,-2 1 1-15,-5-1 0 16,5 1 4-16,2 1-4 16,-2 0-7-16,-4-1 7 0,3 2-1 15,-1-1 1 1,2 0-1-16,-2 1 1 0,1-2 0 15,-1 2 0-15,2-1-2 16,-4 1 2-16,6 0 0 16,-3 0 0-16,-3 0 0 15,4 0 0-15,2 0 0 16,-3 0-1-16,-3 0 1 16,2 0 1-16,2 0-1 15,-1 0 1-15,1 0-1 16,0 0 0-16,-2 0 0 15,0 0 0-15,-3 0 0 16,3 0 0-16,-4 0-1 16,3 0 1-16,-3 0 0 15,0 0 1-15,-1 0-1 0,-1 0 0 16,1 0 0-16,-3 0 1 16,3 1 6-16,1 2-6 15,-2-2-2-15,-1 2 1 16,3-2 0-16,-5 2 0 15,5-1 1-15,-1-1-1 16,3 0 0-16,-2-1 0 16,-1 2 0-16,1-2 0 15,4 1 1-15,-5-1 0 16,3 2-1-16,2-1 0 16,-3 2-1-16,1-1 1 15,4 0 0-15,-5 1 0 16,3-3-2-16,0 2 2 0,-2-1 2 15,3 0-2-15,-1-1 0 16,2 0-8-16,0 0 7 16,4 0 1-16,0 0 0 15,-3 0 0-15,3 0 0 16,2 0 0-16,0 0 0 16,5 0 0-16,-5 0 0 15,0 2 0-15,4-2 0 16,0 0 1-16,-2 0-1 15,4 0 1-15,2 0-2 16,-6 0 2-16,7 0-1 16,-7 0 0-16,4 0 0 0,2 0 0 15,-6 0 0 1,7 0 1-16,-9 0 1 0,6 0-2 16,-6 0 0-16,4 1 1 15,-4-1-1-15,4 2 5 16,-4-2-5-16,0 1-1 15,4-1 1-15,-4 2 1 16,0-2-1-16,-2 1 0 16,-2 0 0-16,2 1-7 15,0 0 7-15,-2-1-1 16,-2-1 1-16,4 1-1 16,-5-1 1-16,1 0 0 15,4 0 0-15,2 0 1 16,-2 0 0-16,2 0 0 15,-2 0-1-15,4 0 0 0,-2 0 0 16,2-1-1-16,-2 0 1 16,2 1 0-16,2-2 0 15,-4 2 0-15,5-2 0 16,-5 1 0-16,4 0 4 16,2-1-4-16,0-1 0 15,4 2-5-15,1 1 5 16,-3 0 1-16,9 0 6 15,-5 0-6-15,5-2-1 16,1 2 1-16,-1 0-1 16,6-1 2-16,-5 1-2 15,-1 0 0-15,5 0 0 16,-3 0-4-16,4 0 3 0,0 0 1 16,-3 0-1-16,3 0 0 15,4 0 1-15,-7 0 0 16,7 0-1-16,-2 0 2 15,-2 0-1-15,0 0 0 16,-5 0-1-16,5 0 1 16,-2 0 0-16,-1 1 0 15,1 1 1-15,2-1-2 16,0 1 2-16,-1-1-1 16,-3 1 6-16,4-2-5 15,-5 1 0-15,1 0-1 16,-3 1-6-16,3 0 6 0,-2-1-1 15,-1 2 2 1,1-2-2-16,-5 2 2 0,0-2-1 16,5 1 0-16,-5-1-1 15,-1-1 1-15,1 0 0 16,-1 0 0-16,-1 0 0 16,-4 0 0-16,0 0 0 15,0 0 0-15,1 0 0 16,1 0 0-16,0 0-1 15,1 3 1-15,-3-1 1 16,0 0 5-16,0 1-5 16,0-2-1-16,5 1 0 15,-7-1 0-15,4-1 2 16,0 0-2-16,1 0-3 16,-1 0 2-16,0 0 0 0,0 0 1 15,1 0 0-15,-3 0 0 16,2 0-1-16,1 0 0 15,-1 0 0-15,-2 0 1 16,4 0 0-16,-1 0 0 16,1 0 0-16,0 0 0 15,-8 0 0-15,7 0 0 16,-7 0 0-16,2 0 1 16,0 0-1-16,-2 0 0 15,6 0 0-15,-1 0 0 16,-1 0 1-16,0 0 0 15,0 0-1-15,5 0 0 16,-1 0 0-16,0 0 0 0,-1 0 0 16,3 0 0-16,-2 0 7 15,1 0-7-15,1 0-1 16,-2 0-6-16,3 0 6 16,3 0 2-16,-3 0-1 15,5 0 0-15,-1 0 0 16,1 0-1-16,3 0 1 15,-2 0 1-15,-1 0-1 16,5 0 0-16,-4 0 0 16,1 0-1-16,1 0 1 15,2-1-1-15,0-1 2 16,-5 2 0-16,5 0-1 16,0 0 0-16,-1 0 0 0,-1 0 7 15,2 0-6-15,-5 0-1 16,3 0-1-16,-2-1 1 15,-1 1-7-15,-1 0 7 16,2-1 0-16,-3-1 0 16,3 0 0-16,1 1 0 15,-1 0 0-15,0 1 0 16,-1-3 0-16,3 3 0 16,-7 0 1-16,3 0-2 15,-1-1 1-15,-3-1 0 16,3 2 0-16,3-1 0 15,-2 1 0-15,-1-2 1 16,3 2 0-16,-1 0 0 0,5 0 0 16,-4 0 1-16,1 0-2 15,-5 0 1-15,8-1-2 16,-5 1 1-16,3-1-2 16,-3-2 1-16,1 2 0 15,0 1 1-15,3 0-1 16,-3 0 1-16,2 0 0 15,-3 0 0-15,1 0 0 16,-3 0 0-16,1 0 0 16,0 0 0-16,-5 0 0 15,5 0 0-15,-5 0 0 16,0 0 0-16,5 0 0 16,-5 0 3-16,1 0 4 0,1 0-5 15,-6 0-2-15,3 0 1 16,-1 0-1-16,-4 0-1 15,-2 0-8-15,3 0 9 16,-5 0 0-16,2 0 0 16,0 0-1-16,-4 0 1 15,0 0 0-15,4 0 0 16,-4 0 0-16,0 0 0 16,0 0 0-16,-2 0 0 15,2 0 0-15,0 0 0 16,2 0 0-16,-6 0-1 15,2 0 1-15,-2 0 0 16,2 0 1-16,-4 0-1 16,4 0 0-16,0 0 0 0,-3 0 0 15,3 0 0 1,0 0 1-16,-2 0-1 0,4 0 0 16,2 0 8-16,-2 0-14 15,0 0 14-15,0 0-16 16,4 0 9-16,-1 0-1 15,1-2 6-15,2 0-6 16,2 2 1-16,-2-1-1 16,1 1 0-16,3 0-6 15,-4 0 6-15,0 0-1 16,5 0 1-16,-3 0-1 16,6 0 1-16,-1 0 0 0,-1 0 0 15,1 0 0-15,3 0 0 16,1 0 1-16,-1 0 0 15,-1 0-2 1,-1 0 1-16,-1 0 0 0,3 0 0 16,-3 0 0-16,-1 0-1 15,0 0 1-15,3 0 0 16,-1 0 1-16,3 0-2 16,-1 0 2-16,1 0 10 15,-5 0-11-15,1 0 1 16,-1 0-1-16,3 0-1 15,-7 0-5-15,6 0 5 16,-5 1 0-16,1-1 1 0,0 0-1 16,-1 0 2-1,1 2-1-15,0-2 0 0,-3 2 0 16,3-1 0-16,-4 0 1 16,0-1-1-16,1 2 1 15,-3-2-2-15,0 0 2 16,-4 0-1-16,0 0 0 15,0 0 0-15,0 0 0 16,4 0 5-16,-4 0-5 16,4 0 0-16,-4 0 0 15,0 0 0-15,4 0 3 16,-4 1-3-16,0-1 0 16,4 0-7-16,-4 0 7 15,5 0 6-15,-1 0-5 16,-2 1 0-16,6-1 0 0,-6 0-1 15,2 2 0 1,2-2-2-16,5 1-3 0,-1-1 4 16,-2 0 1-16,7 0 0 15,-3 0 1-15,1 0-1 16,-3 0 0-16,-2 0 0 16,7 2 0-16,-9-1 0 15,-2 2 1-15,-8-1 0 16,2 0-1-16,-10 1 0 15,-3-2-1-15,-3 1 1 16,-11-2 0-16,4 1 6 16,-6-1-6-16,0 0-1 15,0 0 1-15,0 0-1 16,0 0-18-16,0 0-115 16,-6 0-356-16,-3-9-1103 0</inkml:trace>
  <inkml:trace contextRef="#ctx0" brushRef="#br0" timeOffset="6263.57">13368 2142 97 0,'0'0'489'16,"0"0"-284"-16,0 0-46 0,0 0-32 15,0 0-39-15,0 0-39 16,0-4-15-16,0 4-7 16,0 0 5-16,0 0 10 15,0-2 2-15,0 2 27 16,0 0 16-16,0 0 16 15,0 0-5-15,0 0-13 16,0 0-16-16,0 0-8 16,0 0-15-16,0 0-20 15,0 0-7-15,0 0-13 16,0 0-6-16,0 0 16 16,0 0 6-16,0 3 14 15,0 0 17-15,2 4-15 16,2-1-2-16,-2 1 8 15,-2 1-2-15,4 0-7 0,-4 1-4 16,5 2-5-16,-3-2-6 16,-2 1-2-16,4 0 9 15,-4 0-14-15,0-1 14 16,2 1-12-16,2 0 1 16,-4 0-8-16,2 0 1 15,-2 0-3-15,4 0 6 16,-4-1-11-16,0 2 8 15,2-4 2-15,-2 3-10 16,0-2 0-16,4 0 0 16,-4 0 4-16,2 1-4 15,-2-2 4-15,0 2-5 0,5-2 2 16,-3-2-2-16,2 3 2 16,-4-1-1-16,2 0 0 15,-2-2 0-15,4 2-1 16,-4 1 1-16,0 1 0 15,0 2 6-15,2 1-7 16,-2 0 61-16,0 1-32 16,0 1-23-16,0 1 0 15,0 2-5-15,0 3 12 16,0 0-13-16,0 0 6 16,0-2-5-16,0 3 4 15,0-5-4-15,0 2 4 16,0-1-5-16,0 0 1 0,0 0-2 15,0 0 2 1,0 0 0-16,0 1-1 0,0 2 5 16,0 0-5-16,0 0 0 15,0-1 0-15,0 1 0 16,0-2 0-16,0 1 0 16,0-2 1-16,0-2 0 15,0 1 3-15,0-1-3 16,0-1-1-16,0 1 5 15,0-1-5-15,0 0-1 16,0 0 1-16,0 1-1 16,0 1 2-16,0-1-2 15,0 3 2-15,0-4-1 0,0 2 6 16,0 1-6 0,0-1 2-16,0 2-1 0,0-1 0 15,0 1-1-15,0 1-1 16,0-2 1-16,0 1 2 15,0 0-2-15,0-1 0 16,0 0-4-16,0 2 4 16,0-2 6-16,0 1-5 15,0-1-1-15,0 1 0 16,0-2-1-16,0 4 1 16,0-2 0-16,0-2-6 15,0 3 5-15,0-2 1 16,0 2-1-16,0-1 1 15,0 0 0-15,0 2 0 16,0 1 1-16,0 0-1 16,0 1 0-16,0 1 5 15,-2 1-5-15,-2 0-1 0,4-1 1 16,0 1 0-16,-2 0 0 16,2 1-1-16,0-1 1 15,-4 2-1-15,4 0 1 16,-2-1 0-16,-3 1 1 15,5 0-1-15,-2-3 0 16,-2 0-1-16,4 0 1 16,-2 0 0-16,-2-3 0 15,4 3 0-15,-2 0 0 16,2-1 1-16,-4 2-1 16,4 0 0-16,-2-1-1 15,2 2 1-15,0-1 0 0,-4-1 0 16,4-2-1-16,-2-1 2 15,-3 0-2-15,5-1 1 16,0 0 0-16,0-1 0 16,0-1 1-16,0 1-1 15,0-1 1-15,0 2-1 16,0-1 0-16,0-1-1 16,0-1 2-16,0 1-1 15,0-1 0-15,0 1 0 16,0-1 0-16,0-1 0 15,0 2 0-15,0 0-1 16,0 0 0-16,0 1 2 16,0 0-2-16,0 2 2 0,0-1-1 15,0 2 1-15,0 0-1 16,0 0 1-16,0 2-1 16,0-2 0-16,0 1 1 15,0 1-3-15,0 0 3 16,0-1-2-16,0 1 1 15,0-1 0-15,0 2 0 16,0 0 0-16,0-1 0 16,0-1 0-16,0 1 0 15,0 0 1-15,0-2-1 16,0 1 0-16,0 1 0 16,0 0 0-16,0-1 0 15,0 1 0-15,5 1 0 0,-5-2-1 16,0 1 1-16,2 1-1 15,-2-1 2-15,0 0-1 16,0 1 0-16,0 2 0 16,0-2 0-16,0 1 1 15,0-1-1-15,0 0 1 16,0 0 0-16,0-2-1 16,4 3 0-16,-4-4 1 15,0 1-2-15,0 1 2 16,0 0-1-16,0-1 0 15,0 1 0-15,0-1-1 16,0 2 1-16,0 1 1 0,0-3-1 16,0 0 0-16,0 0 0 15,0-1-1-15,0 0 2 16,0 0-1-16,0 0 0 16,0 1 0-16,0-1 0 15,0 1 0-15,0 1-1 16,0 0 1-16,0-2-1 15,0 2 2-15,0 2-1 16,0-1 0-16,0-2 0 16,0 1 0-16,0-1 1 15,0 0-1-15,0-2 1 16,0 2-2-16,0-1 2 16,0 0-1-16,0 0 0 0,0 0 0 15,0 1 0 1,0-1 0-16,0-1 0 0,0 3-1 15,-4-1 1-15,4 1 0 16,0-1 0-16,-2 0 0 16,2 0 0-16,0-1 0 15,0 0 0-15,0-2 1 16,0 3-1-16,0-2 1 16,0 1 0-16,0-1-1 15,-5 1 2-15,5-2-2 16,0 3-6-16,0-2 6 15,0-1 1-15,0 1-1 16,-4-1 0-16,4 1 0 16,0-2 0-16,0 2 0 15,0-1 1-15,0 2-1 0,0 0 0 16,0 2 0-16,0 0 0 16,0-1 0-16,-2 1 0 15,2 0 0-15,0-1 1 16,0 0-3-16,0 0 2 15,0 1 0-15,0 0 0 16,0 0 0-16,0 2 0 16,0-3 0-16,0 3 0 15,0-3 0-15,0 0 0 16,0 1 1-16,0-1-2 16,0-1 1-16,0 1 0 15,0 1-1-15,0-1 1 16,0 1 0-16,0-1 0 0,0 2 0 15,0-1 0 1,0 1-1-16,0 0 2 0,0 0-2 16,0-1 1-16,0 1 0 15,0-1 0-15,0 3 1 16,0-2-1-16,0 1 0 16,0 0 0-16,0-2 0 15,0 0 1-15,0-1 0 16,0 0-1-16,0-1-1 15,0 1 0-15,0-1 0 16,0 2 1-16,0 0-1 16,0-1 2-16,0 0-2 0,0 3 2 15,0-1-2-15,0 1 1 16,0-1 0-16,0 1 0 16,0 2 0-16,0 0 0 15,-4 2 0-15,2-1 0 16,2 1 0-16,0 1-1 15,-4-2 2-15,4 0-2 16,0-1 1-16,0-1 0 16,-2-1 1-16,2-1-1 15,0 0 0-15,0 0 0 16,0-2 0-16,0 3 0 16,0-3 0-16,0 0 0 15,0 3-1-15,0-4 1 16,0 4-1-16,0-1 1 15,0-1 1-15,0 1 5 0,0-2-6 16,0 2-1-16,0-1-4 16,0 0 4-16,0-1 1 15,0 0 0-15,0 1 0 16,0 0 0-16,0-1 0 16,0 2 0-16,0 0-1 15,0 1 1-15,0-1-1 16,0 2 2-16,0 0-1 15,0-3 0-15,0 3-1 16,0-2 0-16,0 0 0 16,2 0 1-16,-2 0-1 15,0-1 1-15,0-1-1 16,4 2 1-16,-4-1 0 0,0-1 0 16,0 3 0-16,2-2 0 15,2 1 0-15,-4-1 0 16,2 1 0-16,-2-2 0 15,4 0 0-15,-4 0-4 16,5 0 3-16,-3-3 1 16,-2 1 0-16,4 1 0 15,-4-1 1-15,2-1-2 16,2 2 1-16,-4 0-1 16,2 0 0-16,-2 1 1 15,0 2 0-15,4 0 0 16,-4 1-1-16,0 1 1 0,2-2 0 15,-2 1 0-15,4 0-1 16,-4 1 1-16,2-2 0 16,-2 1 0-16,0-1-1 15,5 0 0-15,-3 1 0 16,-2-2 0-16,4 1 1 16,-4-1 0-16,2 0 0 15,-2-1-2-15,4 1 4 16,-4-1-3-16,2 1 1 15,-2-1 0-15,0 2 0 16,0 2 0-16,0 0 1 16,0-2 0-16,0 3-2 15,0 2 2-15,0-1-2 0,4-1 0 16,-4 1 1 0,0-2 0-16,0 0 0 0,2-2 0 15,2 0 1-15,-4 0-2 16,2 2 2-16,-2-1-2 15,0 0 2-15,5 1-2 16,-5 1 2-16,0-2-1 16,0-1 0-16,2 2 0 15,-2-3 0-15,0 2 1 16,0 0-1-16,0 0 1 16,4 0-1-16,-4 3 0 15,0 1 0-15,0 2 0 16,0 0 0-16,0 0 0 15,0-1 5-15,0 1-5 16,0-1-2-16,0-1 2 0,0 1 0 16,0-2-1-16,0 0 1 15,0 0 0-15,0-1-2 16,0 0 2-16,0-1 1 16,0 3-1-16,0 0 0 15,0-2 1-15,0 2 0 16,0-1-1-16,0 1 0 15,0 1 0-15,0-2 0 16,0 1 0-16,0-3 0 16,0 3 0-16,0-2 1 15,0 3-2-15,0-2 2 16,-4 2-1-16,4 0 0 16,0-2 0-16,0 1 0 0,0 1 0 15,-2 2 0-15,2-1 0 16,-5 1 4-16,5 0-2 15,-2 2-4-15,2-1 4 16,-4-1-4-16,4-1 2 16,-2-1 0-16,2-2 0 15,0-1 0-15,0-3-1 16,0 4 0-16,0-1 1 16,-4 0 0-16,4 1 5 15,-2 0-5-15,2 2 0 16,-4-2-1-16,4 1 1 15,0-2 0-15,0 2 0 16,0-3 0-16,0 1 0 0,0 0-2 16,0-2 4-16,0 2-3 15,0-1 2-15,-2 0-1 16,2 0 0-16,-4 1 0 16,4 1 0-16,-2 0 0 15,-3 2 1-15,5 1-1 16,0-1 0-16,-2 1 0 15,2-2-1-15,-4 2 2 16,4-1-1-16,0 0 0 16,-2 0 0-16,2 0-1 15,-4 1 2-15,4 0-2 16,-2-1 2-16,2 1 1 16,-4-2-2-16,2 1 0 15,2 1-1-15,-4-2 1 0,4 2 0 16,-2-1 0-16,-3 0 0 15,5 0 1-15,0-1-2 16,0 0 2-16,0-1-2 16,0-2 1-16,0-1 0 15,0 0 0-15,0-1 0 16,-4 0 0-16,4 1 0 16,0-2 0-16,0 0 0 15,0-1-1-15,-2 1 2 16,2 1-2-16,0-2 2 15,0 2-2-15,-4 2 2 16,4 1-1-16,-2-1 1 16,2 1-1-16,0 2 0 15,0-3 1-15,0 2-2 16,0-1 1-16,0 1 0 0,0 1 0 16,0-1 0-16,0 1 0 15,0 2 0-15,0 1 0 16,0 0 1-16,0 1 0 15,-4 1 0-15,4-1-2 16,0 1-3-16,0-1 4 16,0 0 0-16,0 2 1 15,-2-2-1-15,2 0 1 16,0 1-1-16,0-2 0 16,0 0 2-16,0 1-2 15,0-1 0-15,0 2 0 16,0 1 1-16,0-1-1 0,0 2 0 15,0-3 5-15,0 3-5 16,0-3 0-16,-4 2 0 16,4-4 0-16,-2-4 1 15,2-2 7-15,0-8-2 16,0-4-5-16,0-8-1 16,0-5-5-16,0-22-33 15,0-10-184-15,0-8-370 0</inkml:trace>
  <inkml:trace contextRef="#ctx0" brushRef="#br0" timeOffset="13218.92">20667 1987 140 0,'0'0'555'0,"0"0"-291"16,0 0-64-16,0 0-71 15,0 0-52-15,0 0-31 16,0 7 11-16,4 1 20 16,-4 0-22-16,4 2 0 0,-2 0 7 15,3-1 18-15,-5 1-10 16,0-2-3-16,2 2 2 15,-2 0 22-15,0 0-14 16,0 2-8-16,0 1 2 16,0 0-34-16,0 1-7 15,0 0 4-15,0 0 4 16,0 0-3-16,0 0-9 16,0-2-3-16,0 0-17 15,0 0 19-15,0-1-16 16,0 2 13-16,0 1 2 15,0 0-15-15,0 1 22 16,0 1 6-16,0 0-28 16,0-2 5-16,0-1 16 0,0 0-6 15,0 0-17 1,0 0-6-16,0 0 11 0,0-1 0 16,0 0-11-16,0 1 5 15,0 1 6-15,0 1-2 16,0-2-9-16,0 1 6 15,0 0 14-15,0-2-3 16,0 3-18-16,0-3 10 16,0 2-8-16,0 0-2 15,0 1 1-15,0 0 5 16,0-1-5-16,0 2 0 16,0-1-1-16,0 1 1 15,0 1 1-15,0-1-1 16,0 3 7-16,0-1-7 15,-2 2 0-15,2-1 0 0,0 1 0 16,0 0-1 0,-5 0 1-16,5-1-1 0,0 0 1 15,0-1 0-15,-2-1 0 16,2 2-1-16,0-3 0 16,-4 3 1-16,4-2 0 15,0 0-1-15,-4 0 0 16,4-1 0-16,0-1-1 15,-2-1 2-15,2 1-1 16,0 0 0-16,0 2 0 16,-4-2 0-16,4 1 1 15,0-2-1-15,0 0 1 0,-2 0-2 16,2-1 2-16,0 0-2 16,-4 0 2-16,4 0-1 15,-2 1 1-15,-3 0-1 16,5 1 1-16,-2-1-1 15,2 0 6-15,0 0-6 16,0 1-1-16,-4 1-4 16,4-1 5-16,0 1 0 15,0-1 0-15,-2 2 0 16,2 0 1-16,0-1-1 16,0 1 1-16,0-2 0 15,-4 1-1-15,4-1 5 16,-2 0-5-16,2 2-1 0,0-2 1 15,0 0 0-15,0 2 0 16,0 0-1-16,0 0 0 16,0 0 2-16,0 1-2 15,0-2 2-15,0 1-10 16,0 0 15-16,0 0-6 16,0 1 0-16,0 0 1 15,0 2-2-15,0-3 1 16,0 0 0-16,0 0 0 15,0-2-1-15,0 2 1 16,0 0 0-16,-4-1 0 16,4 1 1-16,0 1 0 15,0 0-1-15,0 2 0 16,-2-1 1-16,2 1-1 16,0-1 0-16,0 2 1 0,-4-2-1 15,4 1 0 1,0 1 0-16,0 1 0 0,0 1 3 15,0 0-2-15,-2-1-2 16,2 0-3-16,0 0 4 16,0 1 0-16,0 1 1 15,0-1-1-15,0 0 0 16,0 1 0-16,0-3-1 16,0 2 1-16,0-2 0 15,0 0 1-15,0 0 0 16,0-1-2-16,0 1 1 15,0-1-1-15,0-1 1 16,0 0 0-16,0-1-1 0,0-1 2 16,0 0-1-16,0-2 0 15,0 1-1-15,2-2 1 16,-2 2-1-16,0-3 1 16,4 1-2-16,-4-2 1 15,2 2-2-15,-2-1-3 16,0 0 12-16,0 0-4 15,0 0-2-15,0 2 0 16,0-1 0-16,4 0-6 16,-4 0 6-16,0 2 7 15,0-2-7-15,0 3-5 16,0-1 5-16,0 0 0 16,0 3 5-16,0-2-5 15,0-1 0-15,0 2 1 0,0 1-1 16,0-1 1-16,0 2-1 15,0-2 0-15,0 2 0 16,0 0-1-16,0 0 2 16,0-2-1-16,0 2 0 15,0-2 0-15,0 2 0 16,2-1 0-16,-2 0-1 16,0-2 2-16,0 1-1 15,0-1 0-15,0 2 0 16,0-1 1-16,0 1-1 15,4 1 1-15,-4-3-1 16,0 1 0-16,0 0 0 16,0-2 0-16,2 1 0 15,-2-1-1-15,0-2 2 16,0 2-1-16,4-2 1 0,-4 1 0 16,0 1-1-16,0-1 0 15,0 0 0-15,0 0 1 16,0-1-1-16,0 0 0 15,0 0 0-15,0 1 0 16,0-1 0-16,0-2 0 16,0 2 0-16,0-1 0 15,0-2 0-15,0 1 0 16,0 1 0-16,0-2-1 16,0 1 1-16,0 2-1 15,0 0 1-15,0 1-4 0,0 1 3 16,0-1 2-1,0-1-1-15,0 0 0 0,0 0 0 16,0-1 0-16,0 2 5 16,0 0-5-16,0-1-2 15,0 1 2-15,0-1 0 16,0 0 0-16,0 0 0 16,0 0 0-16,0 1 0 15,0-2-5-15,0 0 5 16,0 0 0-16,0 1 1 15,0 1 0-15,0-1 1 16,0 1-2-16,-4 1 4 16,4-3-4-16,0 3 0 15,0-2 0-15,0 1 0 0,0-2 0 16,-2 0-1-16,2 1 1 16,0-1 0-16,0 1 0 15,0-1 0-15,-4 1 0 16,4 0 0-16,0-2 0 15,0 3 1-15,-2-1-1 16,2-1 0-16,0 1 0 16,0 2 0-16,-4-3 0 15,4 1-1-15,0 0 1 16,0 1-1-16,-2-1 1 16,2 0 0-16,0-2 0 15,0 2 0-15,0 1 0 16,-4-1 0-16,4 2 1 15,0-1-1-15,-2 0 0 16,2 1 0-16,0-1 0 0,-5 1 1 16,5 1-1-16,0 0 0 15,0 0-1-15,-2 0-1 16,2-2 2-16,-4 2 0 16,4 1 0-16,0-2 0 15,-2 1 1-15,2-1-2 16,0 1 2-16,-4-1 2 15,4 2-3-15,0 0 0 16,-2-1-1-16,2 0-2 16,0 0-3-16,0-2 5 15,0 1 1-15,0 0 0 16,0 0 0-16,0 0 0 16,0-1 0-16,0 0-1 0,0 2 1 15,-4-1 0 1,4 0 2-16,0 2-2 0,0-1 1 15,-2 0-7-15,2 2 6 16,0-1 0-16,0 0 1 16,0 0-1-16,0-1 1 15,0 1-1-15,0 0 0 16,0 0 0-16,0 0 0 16,0-1 6-16,0 0-6 15,0 1 0-15,0-1 0 16,0 0 1-16,0 1-1 15,0-1 0-15,0 2 0 16,0-2 0-16,0-1-1 0,0 3 1 16,0-2 0-16,0 1 0 15,0 0 1-15,0-1-1 16,0 3 0-16,0-2 0 16,0 1-1-16,0 1 1 15,0-2 0-15,0 2 0 16,0 0 0-16,0-1 0 15,0 1-1-15,0 0 1 16,0 1 0-16,0 0 1 16,2 0-1-16,-2 2 0 15,0-3 0-15,4 3 0 16,-4-1 0-16,0-2-1 16,2 1 2-16,-2-3-2 15,0 0 1-15,0 2 0 0,4-2-1 16,-4 1 0-16,0 1 1 15,0-1-1-15,0 2 1 16,0 2-3-16,0-1-3 16,0 0 6-16,0 0 0 15,0 0 0-15,0 1 6 16,0 1-6-16,0 0-5 16,0 1 5-16,0 0 0 15,0 0 0-15,0-1 9 16,0 1-8-16,0-2-1 15,0-2 0-15,0 2 0 16,0 0 0-16,0-1 0 16,0-1 0-16,0 2-1 0,0 0 3 15,0-2-4-15,0 0 7 16,0-1-6-16,0 1 1 16,0-1-1-16,0-2 1 15,0 0-1-15,0 2 1 16,0-1 0-16,0-1-1 15,0 0 2-15,0 0-2 16,0 1 0-16,0-1 1 16,0 2 1-16,0-2-1 15,0 2 5-15,0-3-5 16,0 3-1-16,0-2 1 16,0 2 0-16,0 0-1 15,0-1 0-15,0 2 1 16,0 2 0-16,0 0 0 0,0-1 0 15,0 1 0-15,0-1 0 16,0 1-1-16,0 1 2 16,0 0-2-16,0 1 1 15,0 2 0-15,0 0-6 16,0 2 5-16,0 0 1 16,0 2 1-16,0 0-1 15,0 0-2-15,0 0 2 16,0 0 1-16,2-1 7 15,-2-2-8-15,0 0 0 16,0-1-5-16,4 1 5 16,-4 0 1-16,0 2-1 15,0-1 2-15,0 2 4 0,0 1-12 16,0-2 12-16,0 0-7 16,0 2 1-16,0-5 0 15,0 0-1-15,0 0 0 16,2-2 0-16,-2-1 2 15,0-1-2-15,0 1 0 16,0-3 1-16,0 2 0 16,0-2 0-16,0 0 0 15,0 0 0-15,0 0-1 16,0-1 2-16,0 0-2 16,0 0-8-16,0-2 9 15,0-1 0-15,0 2 0 16,0-2 1-16,0 1-1 0,0-2 0 15,0 3 0-15,0-2 9 16,0 1-8-16,0 1-2 16,0 0 1-16,0 1-1 15,0 0 1-15,0 0-1 16,0 2-1-16,-2 1 2 16,-2 0 5-16,4 2-5 15,-2 0 0-15,-2 1 1 16,4-1-2-16,-2 0 2 15,2-1-2-15,-4 2-2 16,4-2 3-16,0-1 1 16,0 3 0-16,0 0-1 15,0-1 2-15,0 2-3 0,0 0 2 16,0-3-2 0,0 3 1-16,0 1-1 0,0-2 1 15,0 1 0-15,0 0 1 16,0 0-1-16,0-2 0 15,0 3 0-15,0-3 0 16,0 0 0-16,0 2 1 16,0-2-1-16,0 2 0 15,0-1 0-15,0 3-8 16,0-1 8-16,0 0 0 16,0 1-1-16,0 0 1 15,0 1-1-15,0 1 1 16,0 1 0-16,0 1 0 0,-2 1 1 15,2-1 7 1,0 3-8-16,0-2 0 0,0-2 1 16,0 1-2-16,0-1 3 15,0-1-2-15,0 0 1 16,0 1-1-16,0-1-1 16,0 2 1-16,0-1 0 15,0 0-3-15,0 3 2 16,0-3 2-16,0 1-2 15,0 1 2-15,-4-2 5 16,4 1-6-16,0-1 0 16,0-1 0-16,-2 0-1 0,2-3 1 15,0 0 0 1,-5 0-1-16,5-2 1 0,0 1-6 16,0 0 0-16,-2 0 6 15,2-1 8-15,0 3-7 16,0-3 0-16,-4 2-1 15,4-1-2-15,0 2 2 16,0-1-6-16,-4 2 7 16,4-2-2-16,0 0 1 15,0 0 0-15,0 1 7 16,0-2-6-16,-2 2-1 16,2-1 1-16,-4 2-1 15,4-1 0-15,0-1 0 16,0 1 0-16,0-1 0 15,0-1 1-15,0 1 0 0,0 0-1 16,0-1 1-16,0 1-2 16,0-1 2-16,0 1-2 15,0 1 1-15,0-1 0 16,0 0 1-16,0-1-1 16,0-1 0-16,0 1-1 15,4-1 1-15,-2-1-1 16,-2 0-1-16,4 2 2 15,0-1-1-15,-2-1 1 16,-2 1-1-16,5 1 0 16,-5 0 0-16,2 3 1 15,2 0 0-15,-2-1 4 16,2 3-4-16,-2-1-1 0,2-1 1 16,-4 2 0-1,2-1-2-15,2 0 2 0,-2 0 2 16,3-1-2-16,-5 2 2 15,2-1-2-15,-2 0 1 16,4 0 0-16,-4 2-1 16,2 1 1-16,2-2-1 15,-4 2 0-15,2 0 0 16,-2 1 0-16,4-1 0 16,-2 2 4-16,-2-3-3 0,4 2-2 15,-4-2 1 1,2-1 0-16,-2 0 0 0,5-2-1 15,-5 1 1-15,0 0 0 16,2 1 0-16,-2-2-5 16,0 1 5-16,0 1 0 15,0-1 8-15,0 0-8 16,0 0 0-16,0-1 6 16,0 1-5-16,0-1 0 15,0 0-1-15,0-2 17 16,0 0-17-16,0-1 5 15,0 1-4-15,0-1-1 16,-2 2 1-16,-3 0 1 16,5 0 4-16,-2 1-6 15,-2 1 8-15,2 1-7 16,-2-5 13-16,2 2-13 16,2-5 4-16,0-3-4 0,0-3-1 15,0-4 0-15,0-4 0 16,0-4 0-16,0-3 0 15,0 0 0-15,0-3 0 16,0 0 1-16,0 0-1 16,0-13-24-16,0-27-130 15,2 4-343-15,4-5-356 0</inkml:trace>
  <inkml:trace contextRef="#ctx0" brushRef="#br0" timeOffset="22781.9">28040 2048 363 0,'0'0'313'0,"0"0"-61"16,0 0-27-16,0 0-41 0,0 0-40 16,0 0-47-1,0-8-7-15,0 8 2 0,0 0 0 16,0 0-7-16,0 0-26 16,0 2 16-16,0 6 42 15,0 2-25-15,0 1-3 16,0 0 1-16,0 3-9 15,3 0-16-15,-3 2 4 16,0 0-10-16,0 2-2 16,0-1-27-16,0 1-2 15,0 1-5-15,0-1-16 16,0-1 6-16,0 1-4 16,0-1 5-16,4 0-8 15,-2-1 3-15,-2 0-8 0,0 0 14 16,0-1-5-16,0 1-9 15,0 0 5-15,0-2-5 16,0 2 5-16,0-1 0 16,0 2 5-16,0 0-5 15,0 1 6-15,0 2-11 16,0-2 10-16,0 2-10 16,-2-2 5-16,2 0-6 15,0 0 1-15,-4-2 6 16,4 1-6-16,-3 2 4 15,3-2-5-15,-4 3 1 16,2 0 1-16,-2 5 4 16,-2-1-4-16,4 1 11 15,-2 3 2-15,2-4-14 16,-2-1 6-16,1-1-6 0,-1 0-2 16,4-4 7-16,-2 1-6 15,2-4 0-15,-4 1 2 16,4 0-1-16,-2-2 1 15,2 2-1-15,-4-4-1 16,4 3 1-16,-2-1 0 16,2 0-1-16,-4 0 0 15,4-1 0-15,-2 1 1 16,2 0-1-16,0 0 0 16,-4 0 0-16,4 0 0 15,-3-1 0-15,-1 0 1 16,4-2-1-16,0-1 0 15,0 0 0-15,0 1 0 0,0-1 0 16,-2 1 0-16,2 1 0 16,-4 0 0-16,4 1 0 15,0 0 1-15,-2-1-1 16,2 1 0-16,0 0 0 16,0-1 0-16,-4 0 0 15,4 1 0-15,0-2 0 16,0 0-1-16,0 0 1 15,0-1 0-15,0 1 0 16,0-1 0-16,-4 2 0 16,4-1-1-16,0 2 1 15,0-1 1-15,-2 1-1 0,2 1 1 16,0 2-2-16,-4-3 2 16,4 0-2-1,-2 0 1-15,2 0 0 0,-5 1-1 16,5-1 0-16,-2 1 1 15,-2 1 0-15,4-1-2 16,-2 3 2-16,2-2 1 16,-4 3 0-16,2 0-1 15,2-1 0-15,-4 3 0 16,-2-1 0-16,6 1 0 16,-2 0 0-16,2 0 0 15,-5 1 0-15,5-3 1 16,0 2-2-16,0-2 1 0,0 2-1 15,0-3 1 1,0 2 0-16,0-2-1 0,0-2 1 16,0 1 0-16,0-1 0 15,0 1 0-15,0-1 0 16,0 1 0-16,0 0 0 16,0 0 0-16,0-2 0 15,-2 2 0-15,2-2 0 16,0 0 0-16,0 1-1 15,0 0 1-15,0 0 0 16,0-1 0-16,0 2 0 16,-4-3-1-16,4 3 1 15,0-2-1-15,0 0 1 16,0-1 0-16,0 0-5 16,0-2 4-16,0 0 1 0,0 2 0 15,0-2 0 1,0 0 0-16,0 0 1 0,0-1 0 15,0-2-1-15,0 1 0 16,0-4-1-16,0-1 2 16,0 1-2-16,0-4 2 15,0 0-1-15,0 1 0 16,0-1 1-16,0-1 0 16,0 0 0-16,0 0 4 15,0 0-4-15,0 0 9 16,0 0-10-16,0 0 1 15,0 0-1-15,0 0 6 16,0 0-6-16,0 0 6 0,0 0 2 16,0 0-8-1,0 0 8-15,0 0-8 0,0 0 9 16,0 0-8-16,0 0 15 16,0 0-2-16,0 0 7 15,0 0 4-15,0 0 4 16,0 0-7-16,0 0-8 15,0 0-2-15,0 0-11 16,0 0 16-16,0 0-8 16,0 0 4-16,0 0-6 15,0 0-6-15,0 0 5 16,0 0-5-16,0 0 0 16,0 0 6-16,0 0 17 15,0 0 5-15,0 0 1 0,0 0-11 16,0 0-2-16,0 2-9 15,0-1-7-15,-2 0 10 16,2-1-11-16,-4 2 3 16,4-1 5-16,0-1-4 15,0 0-3-15,0 1-1 16,-2-1 10-16,2 0-9 16,0 0-1-16,0 0 6 15,0 0-1-15,0 0-5 16,0 0 0-16,0 0 1 15,0 0 0-15,0 0 0 16,0 0 26-16,0 0-4 16,0 0-4-16,0 0-6 0,0 0-12 15,0 0 7-15,0 0-2 16,0 0 0-16,0 0 3 16,0 0-1-16,0 0-2 15,0 0 0-15,0 0 1 16,0 0 2-16,0 0-1 15,0 0 1-15,0 0-2 16,0 0-5-16,0 0 2 16,0 0-3-16,0 0 0 15,0 0 1-15,0 0-1 16,0 0 4-16,0 0 2 16,0 0-5-16,0 0-2 15,0 0-1-15,0 0-5 16,0 0 5-16,0 0 1 15,0 0 0-15,0 0 1 0,0 0-1 16,0 0 5-16,0 0-4 16,0 0-1-16,0 0 0 15,0 0 1-15,0 0 0 16,0 0-1-16,0 0-1 16,0 0 0-16,0 0 1 15,0 0-1-15,0 0 0 16,0 0 1-16,0 0 0 15,0 0 0-15,0 0-1 16,0 0-5-16,0 0 6 0,0 0 0 16,0 0-1-16,0 0-1 15,0 0 1 1,0 0 0-16,0 0-4 0,0 0 5 16,0 0 0-16,0 0 0 15,0 0-1-15,0 0 0 16,0 0 0-16,0 0 1 15,0 0 0-15,0 0 0 16,0 0-1-16,0 0 0 16,0 0-7-16,0 0 8 15,0 0-6-15,0 0 0 16,0 0 5-16,0 0 0 16,0 0-2-16,0 0-4 15,0 3 4-15,0 0 3 16,0 0 0-16,0 1-7 0,0-1-2 15,0 0 0-15,0 1 0 16,0 0 3-16,0 1-7 16,2-1 8-16,-2 2 4 15,0-2-6-15,0 2 7 16,0-1-6-16,0 2 0 16,4 0 5-16,-4 3-7 15,0 0 8-15,0 2 2 16,0 0-2-16,0-1 0 15,0-2 0-15,0-2-7 16,0-1 6-16,0-2 1 16,0 0-2-16,0 2-5 15,0 0 5-15,0-1 2 0,0 2-5 16,0-1 4-16,2-1 2 16,-2 1-2-16,0-2 1 15,0 0 0-15,0-1 0 16,4 0 0-16,-4 0-1 15,0 1-2-15,0-1-5 16,0 4 3-16,2-1 4 16,-2-2-4-16,0 2 4 15,5-2-6-15,-5 0 5 16,0 1-5-16,2 2 5 16,-2 0 2-16,0 0-10 15,0 2 9-15,4 0 2 16,-2-2-2-16,-2 0 0 15,4 0 1-15,-4 0-1 16,0 1 0-16,2 1-1 0,-2-1 1 16,0 2-1-16,0 0-6 15,4 0 7-15,-4 2 1 16,2-1 0-16,-2 1-1 16,0 2-1-16,4 0 2 15,-4 3 0-15,0-3 0 16,0 2-3-16,0 1 2 15,2-2 2-15,-2 3-2 16,5 0 0-16,-5 0 1 16,2 1 0-16,2 0 1 0,-4 1-1 15,2-2 0-15,2 2-10 16,-4-2 2-16,4 0 7 16,-4 2 2-16,2 0 1 15,-2 0-2-15,0 0 0 16,0-1-1-16,0 3-1 15,4-1 2-15,-4 0 0 16,0 0 0-16,0 0 1 16,0 2-2-16,0-2 1 15,0 0-1-15,0 2-1 16,0-2 2-16,2 0-6 16,-2 0 6-16,0-1 1 15,0 1-1-15,0 0 0 0,0 0 1 16,0-1-2-16,0 0 2 15,0 0-1-15,0-2 0 16,0 0 0-16,0-1-1 16,4-1-9-16,-4 1 10 15,0 0-1-15,3-1 1 16,-3 2 0-16,0-1 0 16,0 1 1-16,0 0-1 15,0 0 0-15,0 4 0 16,0-2-1-16,0 1-3 15,0 1 3-15,0-1 2 16,0 1 1-16,0 0-2 16,0-1 0-16,0 3 0 15,0-1 0-15,0 0-1 16,0 0 1-16,0-1 0 16,0 0 6-16,0-1-6 15,0-3 0-15,0 2 0 0,0-1 0 16,0 1 0-16,0-2-1 15,0-1 1-15,0 1-1 16,0 1 1-16,0-1 8 16,0 0-8-16,0 2 0 15,0 0 0-15,4 1 0 16,-4-1 1-16,0 1-1 16,0-1 0-16,2 1 1 15,-2-1-2-15,0 0 2 16,4 2-1-16,-4 1 1 0,0 0-1 15,0 1 1 1,0 0-1-16,0 2 1 16,0-2-1-16,0 1 0 0,0-2 1 15,2-2-2-15,2 1 1 16,-4-2-1-16,0 3-10 16,2-2 11-16,-2 0 5 15,0 0-5-15,0 1-1 16,0 0-4-16,0 0 4 15,4-2 1-15,-4 2 0 16,2-1 0-16,-2-1-1 16,4-1 2-16,-4 2-1 15,0-4 0-15,0 5 0 16,0-2 0-16,0-1 1 16,0 3-2-16,0-3 2 0,0 1 2 15,0 0-3-15,0-1 0 16,0 1 0-16,0-2 6 15,0-1-6-15,0 3 0 16,0-2-1-16,0 1 1 16,0-1 5-16,0 1-5 15,0-2 0-15,0 1 0 16,0 2 0-16,0-2 0 16,0 0 0-16,-4 0 0 15,4 1 1-15,0-2-2 16,-2 0 2-16,2-1-1 15,0 1 1-15,0-1-1 16,0 0 0-16,0-1 0 16,-4 0 0-16,4 2 0 0,-2 0 0 15,2-2 1-15,-4 2-1 16,4-3 0-16,-2 2 1 16,-2 0-1-16,2 0 0 15,2 4 0-15,-4-4 1 16,1 1-1-16,-1 0 0 15,2-1 0-15,2-2-2 16,-6 4-7-16,2-2 8 16,0 0 1-16,2 1 0 15,-2 1 0-15,2-1-1 16,-3 1 1-16,3 0 0 16,2 0 1-16,-4 1-2 0,4-1 2 15,0 0-1 1,0 2 0-16,-2-1 0 0,2 1-1 15,0-2 1-15,0 1 0 16,0 1 0-16,0 2-1 16,0-1 2-16,0-1-3 15,-4 3 3-15,4 0-1 16,0-2 0-16,0 1 0 16,0 0 0-16,0-1 1 15,0-2-1-15,0 1 7 16,0 0-13-16,0 0 7 15,0 1-2-15,0-2 1 16,0 4 0-16,0-1 8 16,0 1-8-16,0 1 1 0,0-1-1 15,0 1 0-15,0 0 1 16,0 1-1-16,0 2 1 16,0-2-1-16,0 1 0 15,0 0 1-15,0 0-1 16,0 0 1-16,0-1-2 15,4 1 2-15,-4-3-2 16,2 0 1-16,-2-1-1 16,4 3-7-16,-4-2 8 15,2 0 0-15,-2 1 0 16,5 2-1-16,-5-2 0 16,0 1 1-16,0-1 0 15,2 2-6-15,-2-3 8 0,4 4-2 16,-4-3 0-16,2 0 0 15,-2 1 2-15,0 2-2 16,0-1 0-16,0 1 0 16,0-2 0-16,0 2 0 15,0 0 0-15,0-2 0 16,0-2 0-16,0 2 0 16,0-3 0-16,0 1-1 15,0 0 1-15,0 1 10 16,0-2-9-16,0 2-1 15,0 1 1-15,0-2-2 16,0 2-6-16,0 3 7 16,0-3 7-16,0 2-7 15,0-1 0-15,0 2 0 16,0-3 0-16,0 0 1 0,0-1 0 16,0 0-1-16,0 0 1 15,0 0-1-15,0 0 0 16,-2 2 0-16,2-3-9 15,0 1 9-15,0 1 0 16,0-2-6-16,-4 4 6 16,4-4-1-16,0 2 2 15,0 2 2-15,0 1-3 16,-2 1-1-16,2 0 1 16,0 1 0-16,0-2 0 15,0 1 0-15,0 0 0 16,0-3 0-16,0 1-1 15,0 0 1-15,0-1 0 0,0 0 0 16,0 0 0-16,0-1 0 16,0 2 0-16,0 0 0 15,0 0 1-15,0 1 0 16,0 0 5-16,0 0 0 16,0 0-6-16,0 1-8 15,0-2 8-15,0 1 6 16,0 0-6-16,0 0 1 15,0 0-2-15,0 2 2 16,0 1 3-16,0-1-4 16,0 1 0-16,-5 0-1 0,3-2-8 15,2 1 8-15,0 0 0 16,0 0 0-16,0-3-4 16,0 0 4-16,0 1 1 15,-4-2 0-15,4 1 1 16,0 0-1-16,-2 1 1 15,2 0-1-15,-4 2 0 16,2-1 0-16,2 1 0 16,-4-2 0-16,4-1 0 15,-2-1 0-15,-2-1 0 16,4 2 1-16,-2-2 3 16,-3 3-3-16,3-1-1 15,-2 0 0-15,2-1 4 16,-2 0-4-16,4 0 0 0,0-3 2 15,-2 2-2 1,2 0 0-16,0 0 1 0,-4-1-1 16,4 2 1-16,-2 1-1 15,-2-2 0-15,4 2 1 16,-2-2 2-16,-3 0-3 16,5 2 0-16,0-4 0 15,0 1-11-15,-2 0 11 16,2-2 0-16,0 2 0 15,0-1-6-15,0-1 6 16,0 1 0-16,-4 0 0 16,4-1 1-16,0 2-1 15,0-1 1-15,0 1 0 16,0-2-1-16,0 1-1 16,0 0 1-16,0-1 1 0,0 1-1 15,-2-1-3-15,2 3 3 16,-4-1 0-16,0 0 9 15,2-1-9-15,-2 2 1 16,4-3-9-16,-2 0 8 16,-3 0-1-16,5-1 2 15,-2 0 5-15,2 0-6 16,-4 2 1-16,4-2 0 16,0 2 0-16,-2-1-1 15,2 1 1-15,0-1-2 16,-4 1 2-16,4 2-1 15,0-5 0-15,-2 3 0 0,2-2 0 16,0 0 1-16,0 1-1 16,0 1 1-16,-4 1-1 15,4 1 0-15,-2 1 3 16,2-2-2-16,-4 1-2 16,4-2 0-16,0 0 1 15,-2-1-1-15,2 0-10 16,0 0 11-16,0 0 1 15,0 1-1-15,0-1 0 16,0 1-1-16,-5 0 2 16,5-1-2-16,0 0-4 15,0 1 5-15,-2 2 0 16,2 0 1-16,-4 0-2 0,4 1 7 16,-2 0-6-1,2-1 1-15,0 0-1 0,-4-1 4 16,4-2-11-16,0-1 13 15,0 1-6-15,-2-2 1 16,2 1-1-16,0 1 1 16,-4 3-1-16,2-2 0 15,2 2 2-15,-4 1-3 16,4 1 1-16,-2-1 0 16,2 1 0-16,0-1 0 15,0 1 1-15,0-2-1 16,0 0 0-16,0 1 1 15,0-1-2-15,0 0 2 16,0 1-1-16,0-1 0 16,0 0 0-16,0 1 0 0,0-2 0 15,0 1 0-15,0-1 0 16,0 1-1-16,0-3 1 16,0 0 0-16,0 3-9 15,0-4 8-15,0 2 1 16,0-1 0-16,0-1-1 15,0 2-3-15,0-2 4 16,2 1 1-16,-2-1-1 16,0 1 6-16,0 0-6 15,0 1 2-15,0-1-2 0,0 3-4 16,0-4 4 0,0 1 1-16,0-1-1 15,0 1 1-15,0-3 0 0,0 0 0 16,0-1 0-16,0 0 0 15,0 2 0-15,0-1 0 16,0-1-1-16,0-1 1 16,0 1 3-16,0-1-3 15,0 1-2-15,0 2-3 16,0-1 4-16,0 2 0 16,0-3 1-16,0 2-1 15,0-2 1-15,0 2-1 16,0 0 0-16,0-1 0 15,0 1 1-15,0 1-1 16,0-2 0-16,0 1 0 0,0-1 1 16,0 1-1-1,0 0 0-15,0-2 0 0,0 0-1 16,0 0 2-16,0-2-1 16,0 0 0-16,0-4 0 15,0 0 0-15,4-4-6 16,-4-2 6-16,0-2 1 15,0-2-1-15,0 0 1 16,0-2 0-16,0 2-1 16,0-2 1-16,0 0-1 15,0 0 0-15,0 0 0 16,0 0 0-16,0 0 0 16,0 0-1-16,0 0 1 0,2 0-71 15,-2 0-155 1,4-17-273-16,-2 0-253 0,-2-2-848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6:48:18.84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16243 3662 561 0,'0'0'789'15,"0"0"-254"-15,0 0-195 16,0 0-22-16,0 0-61 15,0 0-61-15,7-1-48 16,-3-7-43-16,-4 0-31 16,0-5-13-16,0-1-21 15,0-2-4-15,-11-1-10 16,-7 0 10-16,-7 5-9 16,-4 2-3-16,-6 10-9 15,-8 4-2-15,-11 38 4 16,-10 45-4-16,-9 48 22 15,3 26-8-15,25 2 0 16,18-22-12-16,27-49-2 16,6-29-13-16,29-27 0 0,25-9-1 15,37-3-4-15,35-8 5 16,-1-4 15-16,-28-12 12 16,-39 0-27-16,-33-1-13 15,17-13-117-15,-3 1-444 16,1-4-1021-16</inkml:trace>
  <inkml:trace contextRef="#ctx0" brushRef="#br0" timeOffset="845.69">16952 3589 757 0,'0'0'502'0,"0"0"-161"16,0 0-109-16,-6 78 50 15,8 24 16-15,15 43-21 16,6 22-65-16,-3-5-31 15,-1-28-76-15,-7-48-38 16,1-30-32-16,-3-25-29 16,-8-14-6-16,4-5-8 15,-2-7 1-15,1-5-119 16,1-32-221-16,0-9-325 16,-4-6-136-16</inkml:trace>
  <inkml:trace contextRef="#ctx0" brushRef="#br0" timeOffset="1169.53">16855 3725 1031 0,'0'0'518'16,"0"0"-132"-16,0 0-13 16,0 0-96-16,-43-89-47 15,43 69-82-15,12-2-36 16,13 1-46-16,16 3-36 15,24 5-15-15,23 13-9 16,-1 15-6-16,15 36-6 0,-16 33 6 16,-32 10-26-1,-23 10 8-15,-31-22 18 16,-14-27 0-16,-22-18 65 0,-17-1 83 16,-1-2-4-16,-10-2-56 15,-6-3-40-15,16-13-24 16,8-4-14-16,11-9-10 15,17-3-49-15,20-13-157 16,18-5-338-16,7-2-444 0</inkml:trace>
  <inkml:trace contextRef="#ctx0" brushRef="#br0" timeOffset="2118.23">17676 3560 755 0,'0'0'518'0,"0"0"-160"16,0 0 4-16,0 0-47 0,0 0-48 16,0 0-37-1,0 0-64-15,-6-35-63 16,6 85 14-16,4 43 9 0,4 45-17 16,5 18-31-16,3-1-14 15,7-26-20-15,2-43-23 16,-5-26-20-16,3-24 8 15,0-16-9-15,8-8 0 16,2-8-6-16,12-4-5 16,7-36 11-16,12-33 0 15,2-27-1-15,-4-15-6 16,-12-7-32-16,-13 2-12 16,-8 8 9-16,-4-1 24 15,-2 12 12-15,-9 21 5 0,-4 26 1 16,-3 22 1-1,-7 18 11-15,0 10 8 0,-7 17 20 16,-15 61-31-16,-5 71 14 16,-2 42 34-16,14 16-3 15,15-16 6-15,19-50-39 16,12-36-5-16,-4-35-16 16,-4-30-7-16,-5-16-71 15,-1-5-224-15,-5-13-942 0</inkml:trace>
  <inkml:trace contextRef="#ctx0" brushRef="#br0" timeOffset="4213.51">22904 3527 692 0,'0'0'542'0,"0"0"-217"15,0 0 2-15,0 0-43 16,-13-76-35-16,13 68-46 16,0 8-12-16,0 3-64 15,0 42-37-15,6 41 81 16,1 51-31-16,3 24-27 16,-4 4-43-16,3-18-37 15,1-32-13-15,-4-28-10 16,0-24-9-16,-4-27-1 15,2-11-7-15,-4-4 6 16,0-5-19-16,3-4 20 0,-3-10-15 16,0-2-11-16,0-9-85 15,-9-28-139-15,-1 3-308 16,4 0-320-16</inkml:trace>
  <inkml:trace contextRef="#ctx0" brushRef="#br0" timeOffset="4454.79">22804 4098 1340 0,'0'0'773'0,"0"0"-426"0,0 0-100 16,0 0 21-16,0 0-86 15,116 13-62-15,-56-13-24 16,2 0-35-16,0-13-38 15,-2-1-23-15,-12-2-6 16,-9 0-114-16,-4-1-181 16,9-12-163-16,-11 5-256 15,-13-2-422-15</inkml:trace>
  <inkml:trace contextRef="#ctx0" brushRef="#br0" timeOffset="4666.76">23363 3466 1141 0,'0'0'540'0,"0"0"-154"0,0 0 111 15,0 0-239-15,0 0-103 16,-23 195 82-16,23-32-41 16,6 12-66-16,6-16-58 15,5-40-36-15,-5-32-19 16,3-27-17-16,-5-25 0 15,-2-13-21-15,15-12-75 16,-4-3-231-16,-1-7-654 0</inkml:trace>
  <inkml:trace contextRef="#ctx0" brushRef="#br0" timeOffset="5323.72">23790 3850 765 0,'0'0'539'0,"0"0"-44"0,0 0-130 16,0 0-45 0,0 0-133-16,-6 96-45 0,6 22 40 15,11 16-13-15,7-6-46 16,1-33-32-16,-1-39-53 15,-1-23-14-15,4-16-24 16,1-12-12-16,14-5 0 16,7-32 12-16,11-39 0 15,-5-30-1-15,-1-13-44 16,-17-1-28-16,-15 9-5 16,-7 26 9-16,-3 20 36 15,0 25 13-15,-6 24 20 16,0 11 12-16,0 31 2 15,0 49 13-15,-8 47 40 16,-3 17 20-16,9-11-9 16,2-38-27-16,0-42-51 15,15-20-108-15,-3-18-602 0,1-12-666 0</inkml:trace>
  <inkml:trace contextRef="#ctx0" brushRef="#br0" timeOffset="6413.09">24588 3855 909 0,'0'0'601'16,"0"0"-268"-16,0 0-86 15,0 133 28-15,9-22-31 16,9 10-22-16,-1-16-44 16,-7-32-41-16,-4-34-54 0,1-13-19 15,-5-8-9 1,4-3-13-16,-2-9-12 0,-2-6 8 16,2-26-4-16,-2-15-10 15,4-25-24-15,5-23 0 16,3-30-6-16,9-10 6 15,2 7-10-15,0 28 2 16,-3 35 2-16,-3 29 6 16,-7 17 6-16,5 13-6 15,1 17-5-15,7 52 5 16,0 45 0-16,4 18 7 16,-8 0-7-16,-5-35 24 0,-3-37-1 15,-5-26-18 1,0-14-4-16,-2-7-1 0,1-13 0 15,5 0 2 1,2-42 8-16,15-33-10 0,9-30-13 16,5-14-18-16,-4 19-10 15,-12 31-8-15,-8 34 44 16,-3 27 5-16,-1 8 0 16,5 33 1-16,1 47 0 15,-4 45 29-15,-9 15 12 16,-8-19-11-16,4-38-31 15,-2-44-4-15,4-22-155 16,-2-8-404-16,3-9-692 0</inkml:trace>
  <inkml:trace contextRef="#ctx0" brushRef="#br0" timeOffset="7074.31">25701 4054 916 0,'0'0'367'0,"0"0"-49"0,0 0-79 16,0 0-47-16,31-75-35 15,-25 48-18-15,0 2-5 16,-6 1-14-16,0 5-17 16,0 2-18-16,0 7 3 15,0 5-7-15,0 3 4 16,0 2-7-16,-12 2-38 15,-7 13-4-15,0 13-1 16,-5 9 25-16,-5 10 8 16,4 9-3-16,-2 15-10 15,4-4-10-15,5 0-22 16,7-1-11-16,9-12-1 16,2 0-11-16,0-9-1 15,0-11-10-15,15-10 10 0,1-9-14 16,9-12 1-16,0-3-2 15,4-17 7-15,2-17-39 16,4-13-32-16,-2-19-38 16,2-20 4-16,-4-18 54 15,-2-3-34-15,-10 19 16 16,-7 31 28-16,-8 24 33 16,-4 22 17-16,0 8 24 15,0 3 18-15,-6 41-41 16,-13 41 55-16,-3 34 47 15,11 12 32-15,9-21-8 0,2-32-42 16,6-38-59 0,3-11-26-16,5-7-23 0,7-19-203 15,-3 0-329-15,1-11-337 0</inkml:trace>
  <inkml:trace contextRef="#ctx0" brushRef="#br0" timeOffset="7458.22">26118 3913 841 0,'0'0'868'0,"0"0"-569"0,0 0 66 15,6 124-21-15,5-30-48 16,-5 21-69-16,0-4-73 15,-4-25-71-15,2-32-26 16,-2-26-23-16,2-5-22 16,3-9-12-16,-1-9 0 15,0-8-1-15,6-37 0 16,7-34-11-16,12-30-40 16,10-16-10-16,7 5-23 15,-5 27 42-15,-8 36 43 16,-10 24 1-16,0 27 23 15,6 17 28-15,4 51-5 16,2 51 20-16,-1 21 14 16,-12 0-25-16,-5-36-14 0,-7-47-27 15,-10-23-15-15,-2-19-175 16,0-12-700-16</inkml:trace>
  <inkml:trace contextRef="#ctx0" brushRef="#br0" timeOffset="10416.29">25791 3877 136 0,'0'0'1005'0,"0"0"-637"15,0 0-12-15,0 0-73 16,0 0-85-16,0 0-55 0,0 0-20 15,-2-15-32 1,2 15 9-16,-4 0-9 16,4 0 8-16,0 0-7 15,0 0 0-15,0 8-44 0,0 6 42 16,0 1-17-16,6 0-27 16,1 1-19-16,-1-5-26 15,-6 0 2-15,6-5-3 16,0 0-78-16,7-1-229 15,-3-2-302-15,2-3-330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6:48:48.13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6274 6224 735 0,'0'0'838'16,"0"0"-481"-16,0 0-49 15,0 0-68-15,0 0-79 16,0 0-40-16,0 0-9 0,0-7 9 16,0-6-11-16,0-5-54 15,-9-5-13-15,-1 1-17 16,-2-1 5-16,-7 7-10 15,-6 4 12-15,0 12 12 16,-10 7-3-16,-4 38-15 16,-8 38 15-16,5 38-2 15,11 14 1-15,25-7 2 16,6-30-16-16,12-41-14 16,5-21-13-16,8-16 0 15,6-6-7-15,12-6-2 16,7-8-6-16,3-3-6 15,1-19-71-15,-4-11-117 0,4-17-273 16,-11 7-259 0,-12 4-394-16</inkml:trace>
  <inkml:trace contextRef="#ctx0" brushRef="#br0" timeOffset="270.7799">6569 6333 1380 0,'0'0'538'15,"0"0"-195"-15,0 0-51 16,0 0-95-16,0 0-114 16,-8 74 41-16,4-20-21 15,2 3-19-15,2-8-31 16,0-10-40-16,14-22-13 16,11-17 2-16,6-23-1 15,-4-18 5-15,-8-16-5 0,-11-2 10 16,-8 9 13-1,-13 5 70-15,-11 15-3 0,-11 18-40 16,-3 12-51-16,9 10-9 16,23 22-130-16,6-2-637 15,21-9-1394-15</inkml:trace>
  <inkml:trace contextRef="#ctx0" brushRef="#br0" timeOffset="1125.98">6867 6265 829 0,'0'0'668'16,"0"0"-380"-16,0 0-74 15,0 79 33-15,6-5-63 0,5 3-21 16,-5-7-35-16,2-8-31 16,-4-22-12-16,2-1-32 15,-4-6-17-15,5-18-18 16,-3-15-8-16,-4-3 13 15,6-31 3-15,0-24-26 16,4-23-26-16,-1-19-61 16,3 8-15-16,-6 21 35 15,5 24 36-15,-9 26 31 16,4 7 10-16,4 14 16 16,7 12-9-16,-3 52 41 15,11 29 30-15,-6 1 8 16,-3-16 1-16,-10-29-29 0,1-23-43 15,-1-5-13 1,0-8-12-16,0-12 0 0,5-7-7 16,-3-29-14-16,10-25-51 15,-1-5-32-15,4-4 30 16,1 3 22-16,-5 17 52 16,2 11 12-16,-5 23 30 15,-2 15-1-15,5 32 9 16,-5 34 10-16,1 2-13 15,-3-4-11-15,-4-12-29 16,0-17-7-16,1-8-299 16,-5-9-795-16</inkml:trace>
  <inkml:trace contextRef="#ctx0" brushRef="#br0" timeOffset="1591.97">7528 6391 636 0,'0'0'854'0,"0"0"-315"16,7 100-71-1,11-12-151-15,5 30-76 0,-4-6-73 16,-3-24-87-1,-8-31-43-15,-3-27-21 0,1-5-17 16,0-7-1-16,-6-9 0 16,0-9 0-16,0-9-18 15,0-21-24-15,-6-9-14 16,-7-20-9-16,-5-23 2 16,-5-20 10-16,0-5 0 15,15 17-7-15,2 22 9 16,6 25-5-16,0 9 9 15,2-1-12-15,14 0-1 16,9 4 28-16,10 9 22 16,3 17 11-16,-1 5 0 15,-6 19 11-15,-8 16 33 16,-17 9 59-16,-6 6 65 0,-29 1-14 16,-11-4-43-1,-5-9-55-15,8-14-56 0,18-24-102 16,11-8-448-16,8-15-731 15</inkml:trace>
  <inkml:trace contextRef="#ctx0" brushRef="#br0" timeOffset="1976.77">7836 6259 692 0,'0'0'673'0,"3"77"-336"16,11 2 25-16,0 2-33 16,-1-6-43-16,-1-14-83 15,1-27-123-15,-1-9-50 16,9-10-16-16,-1-15-2 15,-1-23 7-15,6-31-19 16,4-22-78-16,-11 0-69 16,-1 6 13-16,-9 17 69 15,-4 19 57-15,-2 7 8 0,5 13 22 16,-3 14 40 0,2 38-15-16,2 36 62 0,-2 3-10 15,1-4-35-15,1-14-64 16,0-20-28-16,-2-10-456 15,1-11-750-15</inkml:trace>
  <inkml:trace contextRef="#ctx0" brushRef="#br0" timeOffset="2172.41">8378 6042 1765 0,'12'103'673'0,"3"23"-144"16,4 18-224-16,-7-13-106 0,0-39-100 16,-5-24-55-16,-7-28-44 15,2-14-87-15,2-15-203 16,-4-8-379-16,0-3-269 0</inkml:trace>
  <inkml:trace contextRef="#ctx0" brushRef="#br0" timeOffset="2330.52">8209 6328 1618 0,'0'0'670'0,"0"0"-346"16,0 0 7-16,0 0-142 16,113 8-98-16,-63-8-62 0,8-13-29 15,-19 0-378-15,-6-1-1074 16</inkml:trace>
  <inkml:trace contextRef="#ctx0" brushRef="#br0" timeOffset="3110.25">8781 6350 1186 0,'0'0'506'16,"0"0"-202"-16,0 0-33 15,0 0-92-15,-27-77-76 0,19 60-42 16,2 1-15 0,-5 6 1-16,-1 10 41 0,-2 8 27 15,-11 40-17 1,-4 34 5-16,6 27 11 0,9-5-20 16,7-22-37-16,7-34-41 15,2-28-11-15,15-8-5 16,2-10-21-16,1-5-22 15,15-42-21-15,-10-9-10 16,4-8 8-16,-4-6 45 16,-13 16-7-16,1 1 18 15,-9 16 10-15,2 24 6 16,-4 24-6-16,-2 56 0 16,13 39 24-16,-1 1 10 15,5-19 0-15,1-36-34 16,1-32-72-16,12-22-578 15,-6 0-152-15,1-12-574 0</inkml:trace>
  <inkml:trace contextRef="#ctx0" brushRef="#br0" timeOffset="3275.51">9075 5977 1137 0,'0'0'810'0,"0"93"-550"16,6 23 94-16,-2 29-42 15,-2 8-88-15,4-15-76 16,5-40-71-16,-5-32-77 16,0-25-20-16,0-20-282 15,0-7-336-15,1-13-340 0</inkml:trace>
  <inkml:trace contextRef="#ctx0" brushRef="#br0" timeOffset="3568.83">8862 6453 1485 0,'0'0'888'0,"0"0"-417"15,0 0-238-15,0 0-86 16,0 0-90-16,0 0-36 16,120 60-5-16,-65-84-16 15,5-4-5-15,-10 0-30 16,-9 2-64-16,-14 8-16 15,-4 7 27-15,-7 11 31 16,-7 6 34-16,1 37 23 0,-8 36 19 16,-2 0 73-1,0-3 38-15,0-12-37 0,0-27-47 16,0-11-44-16,6-12-2 16,1-39-173-16,3-17-338 15,-4-9-397-15</inkml:trace>
  <inkml:trace contextRef="#ctx0" brushRef="#br0" timeOffset="3669.36">9261 6213 1209 0,'0'0'301'16,"0"0"-206"-16,0 0-95 16,0 0-839-16</inkml:trace>
  <inkml:trace contextRef="#ctx0" brushRef="#br0" timeOffset="3920.97">9451 6403 827 0,'0'0'997'0,"0"0"-472"15,-13 110-191-15,13-58-106 16,0-3-130-16,17-14-70 15,4-17-15-15,1-18 1 16,1-7 10-16,-4-26 27 16,-13-11 4-16,-6-4-17 15,-4 2-32-15,-11 9-6 0,-14 7-59 16,11 11-232-16,5 11-540 16</inkml:trace>
  <inkml:trace contextRef="#ctx0" brushRef="#br0" timeOffset="4228.79">9680 6285 1646 0,'11'78'814'0,"-5"18"-330"16,0-1-277-1,-4-21-77-15,2-32-61 0,-4-15-47 16,2-7-14-16,-2-8-8 15,4-12-9-15,3-9-55 16,-1-30-50-16,12-24-38 16,1 1-46-16,6-5 7 15,6 4 83-15,-6 21 85 16,8 12 23-16,-13 24 143 16,-3 14 50-16,-5 31 11 15,-5 13-46-15,-5 4-70 16,4 0-88-16,0-16-69 15,0-21-839-15</inkml:trace>
  <inkml:trace contextRef="#ctx0" brushRef="#br0" timeOffset="4646.99">10280 6289 818 0,'0'0'524'0,"0"0"-161"15,0 0-82-15,0 0-81 16,0 0-55-16,0 0-27 16,0 0-80-16,-64 6 40 15,33 70 76-15,-4 32 77 16,8 11-30-16,8-19-35 0,15-34-69 15,4-34-58-15,4-19-37 16,8-11-2-16,7-2-44 16,10-34-4-16,8-32-56 15,3-28-1-15,-1-10 6 16,-14 15-27-16,-11 25-44 16,-8 27 55-16,-6 16 53 15,6 11 62-15,-6 10 29 16,0 31 45-16,0 43 81 15,0 6 17-15,0-4-58 16,0-15-42-16,0-25-72 16,15-9-63-16,4-23-287 15,-5-4-432-15,3-22-608 0</inkml:trace>
  <inkml:trace contextRef="#ctx0" brushRef="#br0" timeOffset="4822.25">10573 5931 783 0,'0'0'1323'16,"4"152"-612"-16,3-4-231 15,5 21-224-15,0-4-98 16,5-44-88-16,-3-51-70 16,-3-26-33-16,1-23-181 15,-4-8-595-15,3-12-872 0</inkml:trace>
  <inkml:trace contextRef="#ctx0" brushRef="#br0" timeOffset="5751.56">11423 6350 605 0,'0'0'606'0,"0"0"-203"16,0 0-14-16,0 0-158 16,-2 122-79-16,16-5 25 15,7 0-21-15,-7-23-2 16,3-38-61-16,-5-32-62 15,3-7-19-15,3-14-12 16,5-12 6-16,6-48-3 16,-2-37-3-16,-4-12-80 15,-5 0-38-15,-11 27 20 16,-3 30 28-16,-4 21 51 0,0 17 19 16,0 11 12-16,0 27-12 15,2 51 6-15,2 41 51 16,2 14 26-16,7-20-15 15,-1-41-37-15,7-37-31 16,-1-21-319-16,-1-10-596 0</inkml:trace>
  <inkml:trace contextRef="#ctx0" brushRef="#br0" timeOffset="6065.9798">11838 6412 1071 0,'0'0'560'0,"7"124"-60"16,-1-24-189-16,0-3-68 16,-4-23-54-16,2-30-81 15,-2-27-65-15,2-3-32 16,3-10-10-16,-5-4 12 16,4-21 0-16,0-19-13 15,11-22-104-15,-1-21-43 16,-1 5 0-16,1 11 31 15,-1 16 55-15,-3 28 56 16,5 14 5-16,5 11 43 16,-3 53 70-16,0 33 50 15,-5 3 1-15,-2-17-41 0,-3-29-53 16,-1-24-70-16,-2-9-21 16,4-14-224-16,3-15-444 15,-7-13-474-15</inkml:trace>
  <inkml:trace contextRef="#ctx0" brushRef="#br0" timeOffset="6233.71">12204 6546 1401 0,'6'85'771'0,"-1"11"-185"16,-3-27-256-16,2-20-81 0,-2-19-156 15,2-16-93 1,2-14-68-16,0-9-406 0,-4-12-600 0</inkml:trace>
  <inkml:trace contextRef="#ctx0" brushRef="#br0" timeOffset="6401.24">12477 6321 1876 0,'0'123'815'0,"6"18"-272"15,5-19-286-15,-5-25-128 16,-4-29-61-16,4-29-68 0,-2-14-2 16,-2-14-122-1,2-7-383-15,-4-4-402 0</inkml:trace>
  <inkml:trace contextRef="#ctx0" brushRef="#br0" timeOffset="6573.95">12299 6575 1397 0,'0'0'855'0,"0"0"-473"15,0 0-82-15,122 4-151 16,-56-12-92-16,3-9-57 16,9-11-28-16,-28 5-442 15,-7 3-464-15</inkml:trace>
  <inkml:trace contextRef="#ctx0" brushRef="#br0" timeOffset="6835.3">12884 6326 1109 0,'0'0'806'0,"0"0"-295"16,0 0-194-16,0 0-42 15,0 0-73-15,0 0-55 16,0 0-72-16,-84 17-6 15,69 17-15-15,9 5-3 16,6 5-35-16,21 2-10 16,18 4-5-16,4 0 11 0,-1-2-10 15,-11 2-1 1,-19-3 14-16,-12-8-15 0,-16-7 0 16,-15-12 0-16,-11-11 0 15,-3-18-105-15,5-15-511 16,9-6-824-16</inkml:trace>
  <inkml:trace contextRef="#ctx0" brushRef="#br0" timeOffset="6987.75">12130 6250 2085 0,'0'0'822'0,"0"0"-630"0,0 0-65 16,85 35-127-16,-40-16-112 15,1-3-1151-15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43:53.766"/>
    </inkml:context>
    <inkml:brush xml:id="br0">
      <inkml:brushProperty name="width" value="0.05292" units="cm"/>
      <inkml:brushProperty name="height" value="0.05292" units="cm"/>
      <inkml:brushProperty name="color" value="#90EE90"/>
    </inkml:brush>
  </inkml:definitions>
  <inkml:trace contextRef="#ctx0" brushRef="#br0">13527 1860 992 0,'0'0'354'0,"0"0"-120"16,0 0-77-16,0 0-56 15,0 0-60-15,0 0-25 16,0 7-4-16,0-2 23 15,0 1 18-15,0 1 14 16,4 2 11-16,-4-1-11 16,2 2 5-16,3-1-13 15,-5 1-7-15,2 0-19 16,-2 2-1-16,4-1-17 16,-4 2 3-16,0 1 10 15,2 0-4-15,-2 0 12 16,0 2-9-16,4-1-7 15,-4-1-2-15,2 2-7 16,-2-1-2-16,4 0-3 0,-2 3 1 16,-2-1 4-16,0 1-11 15,4 0 0-15,-4 2 6 16,0 0-4-16,0 3-1 16,0-1 10-16,5 2-5 15,-5 3 6-15,0 0 0 16,0 1 7-16,2 0-17 15,-2-1 13-15,0-1-2 16,0 1 9-16,0 0 1 16,0-2 1-16,0 1-3 0,0-1-4 0,0-2-2 15,0 1-7-15,0-1-2 16,0-2-5-16,4 1-1 16,-4-1 1-16,0 1-1 15,0-2 6-15,2 1-6 16,-2 1 1-16,0 2-1 15,0 1 2-15,0 2-2 16,0 0 4 0,0-1-4-16,0-1 0 15,0-1 0-15,0 0 0 16,0-1 0-16,0-2 0 16,0-2 0-16,0 1-1 15,0-1 1-15,4 0 0 16,-4 1 1-16,0 1-1 0,2-1 1 15,-2 3 0-15,0 0-1 16,0 1 0-16,4 2 0 16,-4 1 0-16,2-1 1 15,-2 1-1-15,0-1 0 16,0-1 0-16,0 1 0 16,0-2 0-16,4-2 0 15,-4-1 0-15,0-1 0 16,7 0-1-16,-5-2 0 15,2 0-8-15,-2 1 8 0,2-1 0 16,-4 2 1-16,2 2 0 16,2-2 2-16,-2 1-2 15,-2 1 1-15,4 0 1 16,-4-1-2-16,2 2 0 16,-2-2 0-16,5 2 0 15,-3-2 1-15,-2 0-1 16,4-2 0-16,-4-2 1 15,0-2-1-15,2-1-2 16,2-2 2-16,-2 1 0 16,2 0-1-16,-4 1 2 0,2 0-1 15,-2 0 0 1,4 0 1-16,-2 1 3 0,-2-3-3 16,9 0-2-16,-9-1 2 15,2 0-1-15,-2 2 0 16,0 2 0-16,0 2 0 15,0 2 1-15,0-1 4 16,0-1-4-16,0-1-2 16,0-4 1-16,4-1 0 15,-4-5 0-15,2 0 0 16,-2-2 0-16,0 0 0 16,0 1 0-16,4-1 1 15,-2 2-1-15,-2 4 0 0,4-1 4 16,-2 5-4-16,-2-3 1 15,4 1 0-15,-4-5 0 16,0-3-1-16,0-4-17 16,0 0-23-16,0-17-173 15,-4-4-468-15,-4-4-668 0</inkml:trace>
  <inkml:trace contextRef="#ctx0" brushRef="#br0" timeOffset="1">13544 1851 224 0,'0'0'524'0,"0"0"-283"15,0 0-55-15,0 0-29 16,0 0-37-16,0 0-4 15,0 0-12-15,6-6-17 16,-4 5-9-16,-2 1-1 16,6-2-11-16,-2 2 19 0,1-1-1 15,-3 0 8-15,2-1-14 16,-2 1-8-16,2-1-2 16,2 1-16-16,0 0-13 15,-4-1-5-15,5 1-1 16,-1-1-7-16,0 1-2 15,0 0-4-15,0-2 3 16,5 1-8-16,-5 0 0 16,2 0-6-16,-2 0-1 15,9 1-8-15,-9 1 0 16,2 0 1-16,3-1 0 16,-3 1 5-16,2 0-5 15,-1-1 5-15,1 1-6 0,2 0 0 16,-1-2 1-1,1 2 0-15,0 0 1 0,1 0-1 16,-5 0 0-16,4 0-1 16,1 0 2-16,-1 0-2 15,5 0 2-15,-7 0-1 16,3 0 0-16,-1 0 0 16,-4 0-1-16,3 0 2 15,-3 0-1-15,2 0-1 16,1 0 1-16,-3 0 4 15,-2 0-4-15,-2 0-1 16,4 0 0-16,-3 0 1 16,1 0-1-16,-4 0 8 15,4 0-8-15,-2 0-1 16,4 0 1-16,-1 0-1 16,-1 0 1-16,0 0 0 15,-2 0 0-15,2 0 0 0,-6 0-5 16,2 0-4-16,-2 0-37 15,0 2-210-15,-2 0-416 0</inkml:trace>
  <inkml:trace contextRef="#ctx0" brushRef="#br0" timeOffset="2">14058 1848 676 0,'0'0'335'16,"0"0"-108"-16,0 0-88 15,0 0-55-15,0 0-50 16,0 0-17-16,0 0-12 16,-4 0-4-16,4 0-1 15,0 0 7-15,0 0 8 16,0 0-6-16,0 0 7 16,0 0 10-16,0 0 3 15,0 0 9-15,0 0-6 16,0 0 6-16,0 0 0 15,0 0-18-15,0 0-5 0,0 0-2 16,0 2 15-16,0 3 38 16,0 4 5-16,7 2 33 15,-1 2-2-15,-2 4-33 16,2 1 2-16,0 1-13 16,0 3-6-16,1 1 3 15,-1-3-6-15,0 3-4 16,0-1-7-16,1 0-5 15,-1 0-1-15,0 1-18 16,4 0 1-16,-4 2 8 16,3-1-2-16,-3 2 14 0,0-1-2 15,-2 2 2-15,5-2 14 32,-3 1-27-32,0-1 7 15,0 0-10-15,0 1 4 16,3-2-17-16,-7 0 0 15,8-2 7-15,-8 2-5 16,8-1-7-16,-3 1 1 16,-1-2 14-16,2 2-15 0,-2 0 5 15,0 0-4-15,1 2 5 16,-1-1-6-16,4 2 0 0,-8-3 8 16,9 2-9-16,-5-4 1 15,4 2 5-15,-2-1 3 16,-1-1-9-16,3 2 0 15,-2 0 2-15,-2 2 11 16,5-1-12-16,-3 0 0 16,2 1 12-16,1-2-12 15,-5 0 1-15,2-1 7 16,5-1-8-16,-3 1 0 16,-2-1 7-16,3 1-7 0,-3-2 0 15,2 2 5-15,3-1-4 16,-7-1 5-16,4-1-6 15,-2 0-1-15,-1-1 6 16,5-2-6 0,-6 0-1-16,4-1 0 15,-3-1 1-15,-1 1 0 16,2 1 0-16,-2-1 0 16,5 3 1-16,-1 1-1 15,-2 1 0-15,5-2 1 16,-3 0-1-16,-2 1 1 15,-2-3-1-15,1 0 0 16,3 1 0-16,-4-1 0 16,0 0 0-16,1 0 1 15,3 2-1-15,-4-1 1 16,2 1-1-16,3 1 6 0,-5 0-5 16,0-2-1-16,0 0 1 0,1 1-1 15,-1-2 9-15,0-2-8 16,-4-2 10-16,4-1-11 15,3 1 1-15,-3 0 0 16,0 1 1-16,0 2-1 16,0-1 15-16,3-1 5 15,-5-3-20-15,2-2 5 16,-4-2-5-16,2-1 0 16,-2-2 1-16,-2-1-1 15,4 0-1-15,-2-2-2 16,-2-1-7-16,0 0-48 15,0-15-118-15,-2-7-200 16,-8-6-482-16</inkml:trace>
  <inkml:trace contextRef="#ctx0" brushRef="#br0" timeOffset="3">13713 4350 628 0,'0'0'485'16,"0"0"-306"-16,0 0-48 15,0 0-41-15,0 0-2 16,0 0 7-16,0 0 23 15,9 0 11-15,-3 0 0 16,-2 0 2-16,4 0-4 16,2 0-14-16,3 0-27 15,-1 0-26-15,-1 0-13 16,3 0-6-16,-2 0-6 16,5 0-5-16,0 0 0 15,-5 0-9-15,-4 0-3 0,5 2-2 16,-1-2 5-16,-2 0 0 15,-1 0-7-15,1 0 5 16,-2 0-13-16,3 0 0 16,-1 0-6-16,2 1 11 15,-3 1-10-15,3 0 14 16,0 1-14-16,1 0 8 16,-1 1-7-16,-1-3 10 15,1 2-5-15,-2 0-6 16,3 0 6-16,-5 1-5 15,2-1 7-15,-4 0-8 16,3-1 0-16,-3 1 7 0,-2-1-7 16,-2-2 8-16,-2 0 3 15,4 0 9-15,-4 0 7 16,0 0-1-16,0 0-9 16,0 0 0-16,0 0-12 15,0 0 0-15,0 0-5 16,0 0 0-16,0 0 7 15,0 0-8-15,0 0 2 16,0 0-2-16,0 0 6 16,0 0-6-16,0-12-18 0,0-2-141 15,-4-13-304-15,4 0-184 16,0 4-448-16</inkml:trace>
  <inkml:trace contextRef="#ctx0" brushRef="#br0" timeOffset="4">14104 4381 150 0,'0'0'542'0,"0"0"-298"16,0 0-59-16,0 0-49 15,0 0-44-15,0 0-1 16,0 0 44-16,0-38 14 16,0 31 0-16,0 0-17 15,0-1-31-15,0 0-35 0,0 0 8 16,0-2-3-16,0 1-13 16,0 2-2-16,-2-4-14 15,-2 0-2-15,2 0-7 16,2 1-1-16,-7-2-9 15,7 1-3-15,-4 0-2 16,4 0-1-16,-2 1-1 16,-2 0-4-16,4 0 3 15,-2 1-8-15,-2-3 10 16,4 2-4-16,0-3 1 16,-2 2-4-16,-2 0-2 15,4-2-2-15,-2 0-6 16,-2 1 7-16,4 0-6 15,-7 1 15-15,7 1-7 0,-2-1 0 16,2 1 2-16,0-1-2 16,-4 0-9-16,4-1 2 15,-2 1-1-15,2-1 5 16,0 3-6-16,-4 1 1 16,4-3-1-16,0 3 0 15,-2-2 1-15,2 0 0 16,-4 0-1-16,2-1 1 15,2 1 0-15,0-1-1 16,0 0 0-16,-4-1 1 16,-1 3 0-16,5-3 0 15,-2 2 0-15,2 0 0 16,0 0-1-16,0 2 1 16,-4-1-1-16,4 1 0 15,0-2 0-15,0 2 1 16,0-4-1-16,-2 1 0 15,2-2 1-15,0 0-1 0,-4 1 0 16,4-1-1-16,0 1 1 16,0 1 1-16,0-2-1 15,0 3 0-15,-2-2 0 16,-2 2 1-16,4 2 0 16,0-4 0-16,0 2-1 15,0-3 0-15,0 1-1 16,-2-3 1-16,2 2 1 15,-4 0-1-15,4 1-1 16,-2 2 1-16,2-1 0 0,-5 1 1 16,5 0-1-1,-2-2 0-15,2 1 0 0,-4-1 0 16,2 1 0-16,2-3-1 16,-4 0 1-16,2-1 0 15,-2-1-1-15,2 1 1 16,2 1-1-16,0 2 0 15,0-1 1-15,-4 1 0 16,4 1 0-16,0 1-1 16,0 0 1-16,0-1 0 15,0 0 0-15,0-4 0 16,0 3-1-16,-2-2 0 16,2 1 1-16,0-1 0 15,0 3 0-15,-5-2 0 16,5 3 0-16,0 0 0 0,-2-1 1 15,2 1-1-15,0 0 0 16,-4-1 0-16,2 1 0 16,2-1 1-16,0 0-1 15,-4 1 0-15,4-2 0 16,0 2 0-16,0-4-1 16,0 3 0-16,-2 0 1 15,2-1 0-15,0 3-1 16,0-1 0-16,-4 1 1 15,4 1 0-15,0-1 0 32,0 2 0-32,0 0 0 0,-2-2 0 15,2 1 0-15,0 0 0 16,-4-3 0-16,4-2 1 16,0-1 0-16,-2-2-1 15,2 2 1-15,0-1-1 16,0 3 0-16,0 0 0 15,0 3 0-15,0 1 0 16,0-1 0-16,0 3 0 16,0 1 0-16,0-1 0 15,0 2 0-15,0-2 0 16,0-1 1-16,0 1-1 16,0-4 0-16,0 4 0 15,0-1 0-15,0 0 0 0,0-2 1 16,0-1-1-16,0 0 1 15,0 2-1-15,0-1 0 16,0 4 0-16,0 0 1 16,0 4 0-16,0 0-1 0,0 1 0 15,0 0 0-15,0 0 0 16,0 0 1-16,0 0 0 16,0 0-1-16,0 0 0 15,0 0 0-15,0 0 0 16,0 0 0-16,0 0-1 15,0 0 1-15,0 0-1 16,0 0 1-16,0 0 0 16,0 0 0-16,0 0 0 15,0 0 0-15,0 0-1 16,0 0 1-16,0 0-6 16,0 0-7-16,0 0 4 15,0 0 3-15,0 1 6 16,0 3 1-16,0 2 6 0,0 1-6 15,2 0 0-15,2 1 1 16,-2 2-2-16,2-1 1 16,-2 1 0-16,2 1 6 15,2 2-6-15,-4 1 0 16,3 0-1-16,1 0 0 16,0 2 0-16,-4-1 1 15,2 1-1-15,2 0 6 16,1 0-5-16,-1 0-1 15,-4 2 0-15,4 0 0 0,4-1 0 16,-3 0 0 0,-3 1 0-16,4-6 0 0,-2 5 0 15,0-3 1-15,-2 1 0 16,3 1 0-16,-1-1 5 16,0 3-5-16,0-2 0 15,0 2-1-15,3 1 0 0,-3-1-1 16,0 1 1-16,0-1 0 15,3 0 2-15,-3 2-2 16,0 0 7-16,0-2-6 16,0 2 0-16,1-2-1 15,-1-1 0-15,2-1 1 16,-4 1-2-16,5-3 1 16,-3 1 0-16,0-1 0 15,4 0-1-15,-4 2 1 0,1 0 0 16,3 0 0-16,-2 1 0 15,3 2 0-15,-3-1 0 16,-2-1 1-16,0-1-1 16,5-1 1-16,-5-1-1 15,0-2 0-15,2 2 0 16,1-1 0-16,-3-1 0 16,-4 2 0-16,8 0 0 15,-4 0 1-15,1 1 0 16,1-1 0-16,-2-1 5 15,0 2-3-15,5-1-3 16,-3 0 6-16,-2-1-4 0,0 1 5 16,2 0-7-16,-1-1 1 15,-1 0-1-15,0-1 0 16,-4-1 2-16,9 1-2 16,-9 0 1-16,4-1 0 15,-2 0-1-15,2-2 0 16,0 1 0-16,-4 0 1 15,3 1 0-15,1 4 0 16,0 0-1-16,0 2 8 16,0-2 4-16,1 1-11 15,-1-1 0-15,0-2 0 16,0 0 0-16,-2-2 5 0,-2 1-6 16,5-3 1-16,-3 2-1 15,2-1 1-15,0 0 0 16,-4 2-1-16,4-1 0 15,1 3 1-15,-1 2 0 16,4-3 27-16,-4 3-19 16,0-4-3-16,1 2-6 15,-1-3 1-15,-2-1-1 16,2 0 5-16,-4-2-4 16,4 0-2-16,-1 1 2 15,-3-2-1-15,4 2 0 16,-2-1 0-16,2 1 0 0,-4 1 1 15,2-2-1 1,3-1 1-16,-5-2 1 0,2-3-1 16,-2-1-1-16,-2 1 1 15,0-1 0-15,4 2 1 16,-4 0 5-16,2 2 4 16,2 1-10-16,-2-2 9 15,2 1-9-15,1-3 0 16,-5-1-1-16,0 1 0 15,0-2 6-15,2 2-4 16,-2-2 6-16,0 1-7 16,0 2 6-1,4 0 2 1,-2 0 11-16,2-2-1 0,-4 2-7 16,2-3-1-16,-2 2-4 15,0-2 2-15,0 0-7 16,0 0 22-16,0 0 0 15,0 0-2-15,0 0-2 16,0 0-1-16,0 0-5 16,0 0-1-16,0 0 2 15,4 0-6-15,-2 0-9 16,2 0 8-16,9 0-8 16,-5-2 1-16,2 2-1 0,3 0 0 15,-1 0 6 1,1 0-5-16,-3-1-1 0,2 1 0 15,1 0 0-15,-5 0-1 16,-2 0-4-16,0 0 5 16,1 0 0-16,-3 0 5 15,2 0-5-15,0 0 0 16,0 0 0-16,5 0-1 16,1 0 1-16,0-2 0 15,1 1 0-15,-1 1 0 16,-3 0 0-16,1 0 0 15,2 0 1-15,-1 0-1 16,-3 0 0-16,4 0 0 16,1 0 0-16,-1 0-1 15,5 0 2-15,-3 0-1 0,3 0 0 16,-1 0 0-16,-1 0-1 16,-3 0 1-16,-2 0 0 15,3 0 0-15,-5 0-1 16,2 0 2-16,1 0-1 15,-5 0 0-15,-4 0 0 16,2 0 0-16,-4 0 0 16,0 0 0-16,2 0 0 15,2 0-1-15,-4 0 1 16,2 0-1-16,3 0 1 16,-3 0-1-16,2 0 2 15,-2 0-1-15,2 0 0 16,2 0 0-16,-4 0-1 0,4 0 0 15,-1 0 1 1,-3 0-9-16,-2 0-9 0,0 0-7 16,4 0-22-16,-4 0-55 15,2-2-40-15,-2-10-33 16,0 0-182-16,0-2-390 0</inkml:trace>
  <inkml:trace contextRef="#ctx0" brushRef="#br0" timeOffset="5">14838 3941 225 0,'0'0'378'0,"0"0"-154"16,0 0-87-16,0 0-62 15,0 0-8-15,0 0 31 16,0 0 28-16,-2-28 35 16,2 21-9-16,0 0-27 15,0-2-1-15,0-1-27 16,0-1-30-16,0-2-9 16,0-1-13-16,0-1-19 0,0-2 2 15,0 0 4-15,0 0 1 16,0-2-1-16,-4 3 2 15,4-1-6-15,-2 0-1 16,2 0-3-16,-5 0-3 16,5 0-5-16,-2 2-1 15,-2-1 7-15,4 0 3 16,-2-1-7-16,-2 0-2 16,4 1 1-16,-2-3-7 15,-2 2-4-15,2-1 5 16,-2 1-5-16,4-2 11 15,-2 0 4-15,-5-1-7 16,7 2-4-16,-4 0 11 0,4-1-8 16,-2 1-12-16,-2-1 10 15,4 1-11-15,0-3 1 16,0 0 5-16,0-1-4 16,0 0-1-16,0 1 6 15,0 3-7-15,0 1 0 16,0 1 1-16,0 2 1 15,0-1-1-15,0 1-1 16,0-1 1-16,0 0-1 16,0-3 1-16,-2 3 4 0,2-2-4 15,0 2 0-15,0-2 0 16,0 0-1-16,0 1 2 16,0-1-1-16,0-1-1 15,0 0 8-15,-4-4-8 16,4 0 1-16,0 0-1 15,-2-1 0-15,2 1 5 16,0 3-5-16,-4 1 0 16,4-2-1-16,0 0 1 15,0 1 0-15,0 0 1 16,0-2 0-16,0 0-1 0,0-1 0 16,0-2-1-16,0 0 1 15,0-1 0-15,0-2 0 16,0 2 0-16,0-1 0 15,0 2 1-15,0 0-1 0,0 2 1 16,0-1-1-16,0-1 1 16,0 2-1-16,0-2 0 15,0 1 0-15,0-1 0 16,0 0-1-16,0 0 1 16,0 1 0-16,0 0 0 15,0 2 0-15,0-2 0 16,0 1-1-16,0 0 2 15,0 1-2-15,0-2 1 16,0 1-1-16,0 2 1 16,0 0 0-16,0 3 0 0,0 2-1 15,0 1 1 1,0-1 0-16,0 1 0 0,0-4 0 16,0 1 0-16,0-1-1 15,0 1 1-15,0 1-1 16,0 4 1-16,0 1 0 15,0 4-2-15,0 1 2 16,0 2 0-16,0 1 1 16,0 1-1-16,0 2 0 15,0 0 0-15,0 0-2 16,0 0 2-16,0 0-1 16,0 0 1-16,0-1 0 0,0 1 0 15,0 0 0 1,0-2 0-16,0 1-1 0,0 0-1 15,0-1 2-15,-2 2 0 16,2 0-2-16,0 0-7 16,0 0-9-16,0 0-9 15,0 0 13-15,0 0-3 16,0 0 11-16,0 0-3 16,0 0 3-16,0 0-4 15,0 0 2-15,0 0-5 16,0 0 1-16,0 0 6 15,8 0 5-15,4 0 1 16,5 0 1-16,-3 0 4 0,5 0-4 16,1 0-1-16,-5-1 1 15,1 1-1-15,-3 0 1 16,-1 0-1-16,-6 0 0 16,7 0 0-16,-5 1 1 15,2 1 0-15,-3-1-1 16,3 0 0-16,-2-1 1 15,-2 2-1-15,7-2 0 16,-3 1 1-16,-2-1-1 16,5 2 0-16,-3-2 0 15,3 0 1-15,-1 2-1 16,7-2 0-16,-3 0 1 16,-1 0-1-16,1 0 1 0,1 0 0 15,-5 0-2 1,-4-4 2-16,3 3-1 15,-5-1 0-15,-4 1 0 16,2 1 0-16,-4 0 0 16,2 0-1-16,-2 0 1 15,0 0 0-15,0 0-1 16,0 0 1-16,4 0 0 16,-4 0 0-16,0 0 0 15,0 0 0-15,0 0 0 16,0 0 0-16,0 0 1 15,0 0-1-15,0 0-1 16,0 0-16-16,0 0 8 16,0 3 9-16,0 3-8 15,2 1 8-15,-2 1 6 0,0 2-5 16,0 1 1-16,5 2 4 16,-5-1-6-16,2 1 1 15,-2 0 1-15,6 0-1 16,-2 0 0-16,-4 0 1 15,2-1-2-15,-2 3 1 16,4 1 1-16,-4 2-2 16,2 2 1-16,-2-1 5 15,0 0-4-15,0 1-2 16,0-2 2-16,0 0 5 0,0 2-4 16,0-1 3-16,0-1-6 15,0 2 1-15,0-1 0 16,0 1 11-16,0 1-5 15,0-1 1-15,0 0-2 16,0-2 1-16,0 1 1 16,0-1-1-16,0 0-1 15,0 2 4-15,0-2 4 16,0 2-13-16,0 0 1 16,4 1-1-16,-4 0 7 15,0 2-7-15,0 0 0 0,0 0 6 16,0 4-6-1,0 0-1-15,0-1 1 0,4 1 35 16,-1 0-25-16,-3-1-9 16,0-2 4-16,4-3 1 15,-4 1-7-15,2-3 0 16,-2 1 1-16,0-1-1 16,0 1 1-16,0 0 5 15,0-2-6-15,4 2 0 16,-4-2 1-16,0 2 0 15,0 0 7-15,0 1-8 16,0 1-1-16,0 0 1 16,0-1 0-16,0-1 0 0,0-1 0 15,0 0 0-15,0-2 0 16,0-1 0-16,0-2 1 16,0-1-1-16,0 3 1 15,0 0-1-15,0 4 0 16,0 1 1-16,0-1 0 0,0 2-1 15,0-2 0-15,0-1 5 16,0-3-5-16,0-1-2 16,0-2 2-16,0-3 0 15,0 0 0-15,0 0 0 16,0 1 0-16,0 2 5 16,0 2-4-16,0 3-1 15,0 1 1-15,0-2-1 16,0 1 0-16,0-1 0 0,0 1 1 15,0 1-1 1,0-1 8-16,0-1-8 0,0-2 0 16,0-2 0-16,0 1 0 15,0-4 6-15,0 2-5 16,0-1 0-16,0 1 1 16,0-2-1-1,0 1 1 1,0 1 3-16,0 1-4 0,0-2-1 0,0 2 0 15,0-2 1-15,0 0-1 16,0 0 0-16,0-1 1 16,0 0 0-16,0-1 5 15,0 1-6 1,0-2 5-16,0 0-4 16,0 1-1-16,0 0 1 0,0-1-1 15,0 2 6-15,0-1-6 16,0 2 0-16,0 0 1 15,0-1-1-15,0 1 1 16,0-1 0-16,0 0 1 16,0 0-2-16,0 2 1 15,0 1 0-15,0 1 0 16,0 2 1-16,0-3 40 16,0-1-33-16,0-2-8 15,0-2 0-15,0 2 0 16,0-3 5-16,0 2-6 0,0-3 0 15,0-1 0 1,0 1 0-16,0-2 1 0,0 1-1 16,0 1 1-16,0 1 4 15,0 0-4-15,0 2-1 16,0-1 1-16,0 2 0 16,0-3 1-16,0 2-2 15,0-1 7-15,0 1-6 16,0 1-2-16,0-3 2 15,0 0 0-15,0-2-1 16,0-1 0-16,0 1 1 16,0-4 1-16,0 2 3 15,0-1-4-15,0-1-1 16,0 0 1-16,0 2 0 16,0 0-1-16,0 1 8 0,0 0-1 15,0 3-6-15,0-2 0 16,0-1 0-16,0-1 5 15,0 3-6-15,0-4 1 16,0 1 5-16,0 1 6 16,0-1 2-16,0 2 6 15,0 1 1-15,0 0-1 16,0-1-2-16,0 0-12 16,0-3 3-16,0-2-8 15,0 0 4-15,0 0-4 16,0 0-2-16,0 0-7 15,0 0-172-15,0-4-194 0,0-3-569 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6:49:05.33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15855 6000 882 0,'0'0'618'0,"0"0"-80"16,0 0-200-16,0 0-89 15,0 139 33-15,6-3-41 0,0 21-42 16,-4-4-79 0,9-27-70-16,-7-44-37 15,-2-32-13-15,-2-25-7 16,0-14-37-16,0-8-47 0,0-3-81 16,0-26-131-16,-6-10-401 15,-5-4-111-15</inkml:trace>
  <inkml:trace contextRef="#ctx0" brushRef="#br0" timeOffset="435.63">15611 6418 1493 0,'0'0'748'0,"0"0"-252"15,0 0-281-15,0 0-8 16,0 0-48-16,134-1-56 15,-68-12-37-15,7 0-32 16,-9 0-34-16,-12 6-8 16,-7 0-159-16,-6 1-293 15,-14 2-58-15,-10-2 8 16,3-1 114-16,-10-1 29 16,1-1 104-16,-3 2 263 15,-6 5 195-15,0 2 287 16,4 11-165-16,2 30 41 15,2 28-16-15,11 27-58 16,0-1-67-16,-3-18-13 16,-5-28-59-16,-5-23-72 15,0-5-23-15,-4-7-34 16,-2-8 1-16,0-6 17 0,0-27 11 16,0-13-30-1,0-13-15-15,0-8-5 0,12-4 4 16,11 3-5-16,-2 7 6 15,0 11 0-15,-3 14 2 16,-5 10-2-16,1 13-87 16,-4 5-265-16,3 2-591 0</inkml:trace>
  <inkml:trace contextRef="#ctx0" brushRef="#br0" timeOffset="849.75">16632 6440 1154 0,'0'0'323'15,"0"0"-74"-15,0 0-66 16,0 0-67-16,4-90-6 16,-4 73 32-16,0 2-6 15,0 6 6-15,-4 9 19 16,-4 0 29-16,-13 37-81 15,-10 37-22-15,-6 34 21 16,6 9 17-16,12-17-48 16,9-34-20-16,10-35-35 15,0-17-22-15,10-12-10 16,5-2-29-16,12-35 0 16,10-34-9-16,0-25-99 0,-6 1-77 15,-8 17-11-15,-11 26 10 16,-6 24 72-16,-4 7 97 15,-2 15 56-15,0 14 55 16,0 56 50-16,0 36 89 16,-2 2 1-16,-2-16-39 15,4-33-85-15,0-29-71 16,6-13-155-16,11-10-417 16,-5-3-302-16</inkml:trace>
  <inkml:trace contextRef="#ctx0" brushRef="#br0" timeOffset="1144.33">16839 6385 1470 0,'0'0'706'0,"0"121"-214"16,0-48-172-16,0 1-79 16,0-12-102-16,0-25-84 15,0-6-34-15,0-10-21 16,0-21-9-16,6-8-18 15,11-39-47-15,11-26-78 16,10-24-109-16,1 9-44 16,0 20 91-16,-14 30 214 15,-6 31 8-15,-5 7 205 16,1 40 15-16,-9 40 38 16,-6 33-54-16,0-3-72 0,0-24-69 15,0-35-71-15,0-41-90 16,0-3-662-16,6-7-1190 0</inkml:trace>
  <inkml:trace contextRef="#ctx0" brushRef="#br0" timeOffset="1517.95">17428 6378 58 0,'0'0'1106'0,"0"0"-777"16,0 0-83-16,0 0-55 15,0 0-30-15,0 0 38 16,0 0 20-16,0-25 48 16,-2 25-5-16,-11 0-51 15,-9 10-86-15,1 10-30 16,2 6-8-16,-1 4-32 15,18-1-25-15,2-1-30 16,14-3 0-16,19-3-8 16,4-2 8-16,1 1 1 15,-14 1 4-15,-11 1-4 16,-13 2 6-16,-8 4 12 16,-23-2 17-16,-5-3-9 15,5-7-21-15,9-6-6 0,20-11-82 16,2 0-255-16,6-11-764 0</inkml:trace>
  <inkml:trace contextRef="#ctx0" brushRef="#br0" timeOffset="1706.07">17637 6400 924 0,'0'0'1183'0,"0"121"-434"15,0-21-280-15,-7-3-274 0,3-19-83 16,4-35-94-16,0-26-18 16,4-17-217-16,5-11-686 15,1-13-918-15</inkml:trace>
  <inkml:trace contextRef="#ctx0" brushRef="#br0" timeOffset="1817.09">17620 6196 1311 0,'0'0'796'0,"0"0"-546"16,0 0-208-16,0 0-42 15,-6 72-715-15</inkml:trace>
  <inkml:trace contextRef="#ctx0" brushRef="#br0" timeOffset="2279.4">17893 6381 41 0,'0'0'1037'16,"0"0"-698"-16,0 0-93 15,0 0-119-15,0 0-86 16,0 0-41-16,0 0 0 15,19-9-2-15,-19 8 2 16,0 1 43-16,0-1 151 0,0 1 48 16,0 0 19-16,0 0-9 15,0 0-38-15,0 0-30 16,-7 0-42-16,-9 0-49 16,-3 3-38-16,-6 15 7 15,1 3-8-15,-1 5-5 16,2 0-11-16,15 1-16 15,8-5-22-15,6-2 0 16,21-1-1-16,18-4-10 16,7 1 11-16,6-1 0 15,-11 1 0-15,-13 2-1 16,-18 2 0-16,-16 1 1 16,-16 1 4-16,-22 3 16 0,-9-5-19 15,3-1-2 1,13-8-9-16,21-8-67 0,10-3-241 15,0 0-675-15</inkml:trace>
  <inkml:trace contextRef="#ctx0" brushRef="#br0" timeOffset="2503.09">18222 6136 1446 0,'0'0'876'0,"0"86"-360"0,0 25-57 16,0 22-233-1,0 5-88-15,0-31-71 0,0-39-44 16,0-29-23-16,0-17-41 16,4-11-133-16,2-6-496 15,0-5-509-15</inkml:trace>
  <inkml:trace contextRef="#ctx0" brushRef="#br0" timeOffset="2838.71">18069 6509 1028 0,'0'0'1069'0,"0"0"-559"15,0 0-218-15,0 0-27 0,97 0-121 16,-50-3-78-16,3-7-36 15,0-2-24-15,-7 0-5 16,-8 1-2-16,-10 6 1 16,-8 3-1-16,-9 2-14 15,-2 19 9-15,-6 17 6 16,0 11 33-16,0 5 18 16,0-1 1-16,0-10-22 15,14-14-24-15,13-21 0 16,11-10 6-16,7-31 8 15,-2-16 5-15,-7-7 13 16,-22-1-17-16,-14 11 1 16,-29 14 14-16,-10 16-18 0,-5 16-18 15,24 7-38 1,18 10-254-16,2 1-953 0</inkml:trace>
  <inkml:trace contextRef="#ctx0" brushRef="#br0" timeOffset="3097.2">18749 6393 1639 0,'0'0'891'15,"0"0"-294"-15,25 93-290 16,-3-14-124-16,-1-1-94 16,-7-10-47-16,-5-17-29 15,-5-24-13-15,-4-7-14 0,0-9-4 16,0-11 17-1,0-20-10-15,0-18 4 0,8-24 2 16,5 0 5-16,9-4 0 16,-1 5 2-16,0 20 2 15,-3 7-4-15,-3 18-60 16,1 13-271-16,-7 3-947 0</inkml:trace>
  <inkml:trace contextRef="#ctx0" brushRef="#br0" timeOffset="3427.52">19408 6430 871 0,'0'0'714'16,"0"0"-350"-16,0 0-119 16,0 0-80-16,13-73-7 15,-13 62 39-15,2 3 22 16,-2 3-2-16,0 3-25 15,-7 2-45-15,-11 0-59 16,-7 16-29-16,-12 9 5 16,2 7-2-16,4 7 1 15,12-3-17-15,19 0-13 16,2-5-31-16,37-2-2 16,11 3 6-16,4-1 0 15,-9 1-6-15,-22 4 1 16,-23 1-1-16,-37 8 7 15,-21-10-5-15,-4 0-2 16,2-11-54-16,29-15-144 16,10-5-946-16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6:50:37.42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23255 6311 641 0,'0'0'714'0,"0"0"-188"0,0 0-260 16,0 0-101-16,-4 125 87 15,8-26-52-15,2-3-45 16,-2-19-29-16,-4-29-51 15,3-27-38-15,1-4-4 16,-2-8-32-16,2-9-2 16,4-12 2-16,5-36 22 15,9-28-17-15,7-23-6 16,2 6-7-16,-6 18 7 16,-4 29 1-16,-5 26 7 15,3 12-16-15,-1 8 5 16,7 35 3-16,-2 47 17 15,-4 34 17-15,-3-4 16 0,-10-23-25 16,1-34-25 0,-1-32-22-16,2-13-185 0,4-6-479 15,-1-4-829-15</inkml:trace>
  <inkml:trace contextRef="#ctx0" brushRef="#br0" timeOffset="715.3498">23784 6617 827 0,'0'0'573'0,"0"0"-202"0,0 0-68 15,0 0-98-15,0 0-52 16,0 0-34-16,0 0-14 16,48-3-15-16,-25-17-44 15,-3-7-21-15,3-7-17 16,-4-6-8-16,-3-3 0 15,-8 0-1-15,-8 4-15 16,0 9 14-16,-2 10 1 16,-14 19-9-16,-13 18 10 15,-10 49 15-15,-5 37 52 16,5 12 32-16,18-13 16 0,17-33-37 16,4-35-41-1,6-14-37-15,17-7-15 0,4-9-79 16,8-4-110-16,6-24-85 15,3-19-246-15,-1-22-17 16,-1-18 37-16,-5 3 206 16,-12 10 309-16,-5 13 63 15,-7 19 351-15,-5 6 146 16,-2 11-35-16,-2 21-47 16,-4 23-290-16,0 47 14 15,-4 31-36-15,-2-1-39 16,4-18-38-16,2-31-52 0,0-28-25 15,12-7-12 1,7-11-54-16,2-5-46 0,12-36 21 16,4-33-73-16,10-26-63 0,-9 3 22 15,-5 19 26-15,-13 24 84 16,-7 28 83-16,-5 8 50 16,-2 13 80-16,0 14-26 15,-6 48 62-15,0 5-43 16,-6 1-26-16,4-10-64 15,2-20-33-15,0-8-175 16,2-8-775-16,8-15-807 0</inkml:trace>
  <inkml:trace contextRef="#ctx0" brushRef="#br0" timeOffset="981.28">24619 6500 1114 0,'0'0'875'0,"7"77"-236"16,-5-29-303-16,8 1-125 15,-4-6-115-15,0-13-57 16,-1-13-32-16,-3-15-5 16,2-2 54-16,2-27 0 15,0-14-31-15,13-21-23 16,1 0-4-16,14-4 8 15,5 4-6-15,2 16 12 0,0 6-4 16,-7 13-8 0,-6 18-154-16,-11 8-433 0,-11 1-669 0</inkml:trace>
  <inkml:trace contextRef="#ctx0" brushRef="#br0" timeOffset="1299.32">25080 6368 1365 0,'0'0'758'16,"0"0"-220"-16,0 0-254 16,0 0-126-16,-55 140 24 15,38-60-34-15,11-5-57 16,6-16-40-16,16-30-50 15,17-14-1-15,15-15-24 16,6-26-4-16,-1-41 13 16,-19-23 15-16,-12 2 15 15,-22 20 12-15,-6 27-1 16,-19 22-16-16,-4 6-10 16,-2 9-7-16,7 4-19 15,7 23-188 1,15 7-661-16,2-3-1118 0</inkml:trace>
  <inkml:trace contextRef="#ctx0" brushRef="#br0" timeOffset="1650.1">25359 6268 1620 0,'0'0'680'0,"9"103"-119"0,-3-8-270 16,2-2-90-16,-8-16-83 15,2-27-52-15,-2-29-34 16,4-6-32-16,3-9 0 16,1-6-21-16,15-24-12 15,1-21-84-15,7-10-47 16,0-8 83-16,-2 1 49 15,0 6 32-15,-2 14 12 16,-4 18 91-16,-5 23 3 16,-1 20-17-16,-2 46-14 15,-3 6 0-15,-2-4-21 16,-1-7-27-16,1-24-27 0,4-4-32 16,13-24-134-16,-2-8-441 15,-4-10-528-15</inkml:trace>
  <inkml:trace contextRef="#ctx0" brushRef="#br0" timeOffset="2076.94">26083 6309 550 0,'0'0'678'16,"0"0"-425"-16,0 0-112 15,0 0-71-15,0 0 19 16,0 0 60-16,0 0 52 16,31-27 43-16,-31 23-3 15,0-1-3-15,0 0-46 16,0 2-44-16,0 0-58 16,0-1-31-16,0 3-29 15,0 0 9-15,-2 1-12 16,-8 0 2-16,-9 0-2 0,-6 12 0 15,-8 9 39 1,0 8-2-16,6 3 2 0,8 2-36 16,19-3-14-16,9-3-16 15,28-1-8-15,15-1 8 16,6 3 1-16,1 2 0 16,-15 2 1-16,-17 3 8 15,-27 0-10-15,-13 1 9 16,-32-2 1-16,-1-11-10 15,-1-13-35-15,16-6-149 16,14-5-852-16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6:52:15.29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14993 7429 818 0,'0'0'412'0,"0"0"-86"16,0 0-62-16,0 0-95 15,0 0-33-15,0 0-9 16,0-15 8-16,-11 18 3 16,3 12-19-16,-10 7 33 0,-5 8-18 15,-2 5-27 1,0 2-30-16,7-4-15 0,3-5-29 16,9-6-16-16,6-5-17 15,17-8-18-15,14-5 4 16,16-4 14-16,9 0 7 15,4 0-7-15,-13 0 0 16,-5 3 0-16,-17 14 0 16,-17 7 0-16,-8 7 23 15,-19 4 43-15,-12 2 8 16,-10-4-36-16,2-7-28 16,-1-8-10-16,13-9-32 15,9-9-185-15,3-14-354 16,9-4-332-16</inkml:trace>
  <inkml:trace contextRef="#ctx0" brushRef="#br0" timeOffset="1">14939 7468 975 0,'0'0'723'0,"0"0"-184"0,0 0-219 16,0 0-75-16,0 0-124 16,0 0-43-16,0 0-7 15,120-8-27-15,-81 4-32 16,1 1-12-16,-14 2-3 15,-3 0-147-15,-8 1-435 16,-5 0-532-16</inkml:trace>
  <inkml:trace contextRef="#ctx0" brushRef="#br0" timeOffset="2">15344 7520 854 0,'0'0'579'0,"0"0"-235"16,0 0-99-16,0 0-102 15,0 0-30-15,0 0 21 16,0 0-18-16,79 0-13 0,-42-11-38 16,0 1-36-1,5-3-17-15,-9 3-6 0,-4 1-6 16,-7 3 0-16,-7 4 1 15,-5 2-1-15,-4 0-5 16,-4 0 4-16,-2 15 1 16,0 8 6-16,0 11 10 15,0 11 5-15,-14 20 15 16,-3-2 24-16,-1 5 10 16,-1-4-18-16,3-15-7 15,3-2-2-15,5-14-20 16,4-13-22-16,4-10 0 15,0-10-1-15,0 0-19 16,4-13-33 0,17-16-261-16,-5 1-523 15,3 2-963-15</inkml:trace>
  <inkml:trace contextRef="#ctx0" brushRef="#br0" timeOffset="3">15857 7956 918 0,'0'0'788'16,"0"0"-214"-16,-25 95-347 0,23-62-118 16,2-13-109-16,0-12-97 15,0-8-723-15</inkml:trace>
  <inkml:trace contextRef="#ctx0" brushRef="#br0" timeOffset="4">16080 7520 570 0,'0'0'584'0,"0"0"-246"15,0 0-13-15,0 0-63 16,0 0-67-16,0 0-23 15,0 0-34-15,-8-5-34 16,2 19-44-16,-5 13 1 16,-5 10 48-16,3 9 2 15,5 4-25-15,-2-3-24 16,10-4-26-16,6-11-36 16,19-10-1-16,16-16 1 15,7-6 0-15,5-20 6 16,-3-13-5-16,-7-6 1 0,-14-6 5 15,-14-1-6 1,-15 4 15-16,-6 4 2 0,-27 8 2 16,-15 15 51-16,-6 12-33 15,-6 3-16-15,9 23-13 16,11 5-9-16,20 1-18 16,22-1-156-16,23-8-506 15,10-8-374-15</inkml:trace>
  <inkml:trace contextRef="#ctx0" brushRef="#br0" timeOffset="5">16415 7545 476 0,'0'0'937'0,"0"0"-564"16,0 0-187-16,0 0-94 16,0 0-67-16,0 0-17 15,0 0-8-15,29-20-6 16,-29 20 6-16,0 0 0 16,0 0 45-16,0 0 62 15,0 0 23-15,0 0 3 16,0 0-9-16,0 0-9 15,0 0-6-15,0 0-26 16,0 0-17-16,0 0-24 16,0 0-12-16,0 0-2 15,0 0-8 1,0 6 10-16,0 9-5 16,0 11 65-16,-2 9 0 15,-8 9-17-15,3 2-16 16,7 2-30-16,0-7-12 15,11-8-15-15,16-16 0 16,10-11-1-16,10-6 1 16,9-25 1-16,2-10 7 15,-4-5-1-15,-11-3 4 0,-16 3-1 16,-23 6-1-16,-8 5 5 16,-23 9-14-16,-10 9-9 15,-2 8-3-15,1 3-2 16,7 3-76-16,19 8-215 15,12-2-476-15,0-5-698 0</inkml:trace>
  <inkml:trace contextRef="#ctx0" brushRef="#br0" timeOffset="6">17006 7539 544 0,'0'0'402'0,"0"0"-231"15,0 0-100-15,0 0-3 16,0 0 36-16,0 0 94 15,0 0 70-15,0-26 22 16,0 26-31-16,0 0-54 16,0 0-46-16,-4 0-24 15,-2 0-31-15,4 0-17 16,-4 4-26-16,-5 8-20 16,1 10 2-16,-2 7 16 15,3 11 18-15,-1 6-29 16,10 1-19-16,4-3-17 15,17-9-11-15,14-13-1 16,6-15 0-16,7-7 0 16,-3-20 1-16,-3-16 0 0,-11-9 8 15,-19-3 9-15,-12 1 20 16,-14 5-8-16,-28 11-21 16,-1 12-9-16,-3 15-33 15,13 6-160-15,15 13-650 16,18-2-1190-16</inkml:trace>
  <inkml:trace contextRef="#ctx0" brushRef="#br0" timeOffset="7">17473 7850 22 0,'0'0'963'16,"0"0"-415"-16,0 0-175 15,0 0-70-15,0 0-59 16,0 0 16-16,0 80-88 15,-4-43-82-15,2-5-51 16,-2-5-39-16,4-15-21 16,0-10-464-16,6-2-527 0</inkml:trace>
  <inkml:trace contextRef="#ctx0" brushRef="#br0" timeOffset="8">17717 7558 907 0,'0'0'539'16,"0"0"-182"-16,0 0-48 15,0 0-78-15,0 0-23 16,0 0-48-16,0 0-30 0,-18-9-36 16,5 27-32-16,1 11 15 15,-1 6 4-15,1 5-25 16,2-1-5-16,10-1-18 16,0-5-23-16,6-8-10 15,19-10-7-15,10-12 7 16,8-3 0-16,5-17 10 15,1-13-9-15,-11-7 8 16,-5-4-8-16,-21-2 12 16,-12 2 2-16,-10 5-14 15,-15 6 14-15,-10 9-13 16,2 12-2-16,-2 9-5 16,4 0-35-16,12 23-117 0,7 0-353 15,7-5-354-15</inkml:trace>
  <inkml:trace contextRef="#ctx0" brushRef="#br0" timeOffset="9">18106 7503 1109 0,'0'0'621'16,"0"0"-239"-16,0 0-84 15,0 0-69-15,0 0-78 16,0 0-66-16,0 0-36 16,-15 25-34-16,1 13 38 15,2 9 17-15,-1 4 21 16,7-1-37-16,6-6-25 0,6-10-29 15,23-15 0-15,6-14 0 16,5-5 0-16,-1-19 1 16,-8-11-1-16,-11-9 0 15,-7 0 8-15,-13 1 11 16,-2 2 19-16,-21 7-7 16,4 9-31-16,1 7 0 15,5 12-171-15,7 1-561 16,2 0-577-16</inkml:trace>
  <inkml:trace contextRef="#ctx0" brushRef="#br0" timeOffset="10">18495 7522 1134 0,'0'0'625'16,"0"0"-294"-16,0 0-58 0,0 0-75 15,0 0-70-15,0 0-44 16,0 0-26-16,4-11-6 16,-4 15-9-16,-7 13-4 15,-5 11 38-15,-7 9 41 16,3 10-21-16,-1 0-1 15,11 0-45-15,6-6-29 16,19-13-21-16,20-16 0 16,11-12 5-16,12-18-5 15,-2-21-1-15,-7-9 10 16,-17-5 16-16,-34 0 37 16,-27 3 0-16,-29 14-44 15,-14 17-13-15,-2 15-6 16,32 13-22-16,11 12-209 15,27-2-1098-15</inkml:trace>
  <inkml:trace contextRef="#ctx0" brushRef="#br0" timeOffset="11">18962 7811 1053 0,'0'0'582'0,"0"0"-220"16,-2 85-1-16,-3-46-134 15,-1-5-111-15,4-7-82 16,2-5-34-16,0-18-97 16,0-4-398-16,8-1-381 0</inkml:trace>
  <inkml:trace contextRef="#ctx0" brushRef="#br0" timeOffset="12">19197 7556 232 0,'0'0'960'0,"0"0"-455"16,0 0-172-16,0 0-38 15,0 0-76-15,0 0-82 16,0 0-38-16,-12 2-27 16,0 20-5-16,-1 11 25 15,-3 8-7-15,1 4-19 16,5 0-15-16,4-3-17 15,6-8-16-15,10-10-18 16,15-11-11-16,12-13 11 0,13-8 0 16,7-25 1-1,-5-9 6-15,-4-7-7 0,-13 0 8 16,-21 1-1-16,-14 6 7 16,-6 5 5-16,-21 10 20 15,-12 13-9-15,-4 13-30 16,5 1-1-16,3 18-30 15,29 15-140-15,6-5-502 16,0-6-343-16</inkml:trace>
  <inkml:trace contextRef="#ctx0" brushRef="#br0" timeOffset="13">19683 7501 1160 0,'0'0'556'16,"0"0"-269"-16,0 0-39 16,0 0-39-16,0 0-60 15,0 0-34-15,0 0-24 16,0 5-2-16,-2 10-8 15,-10 10 73-15,-9 9-41 16,0 10-4-16,-3 4-37 16,5 0-17-16,2-4-22 15,15-9-31-15,2-10-2 0,19-18-6 16,18-7 6-16,11-15 0 16,-3-18-8-16,3-8 8 15,-17-2 0-15,-13-2 8 16,-18 8 1-16,-12 6 13 15,-19 10-1-15,-10 9-19 16,7 11-2-16,22 2-60 16,12 12-422-16,0 0-742 0</inkml:trace>
  <inkml:trace contextRef="#ctx0" brushRef="#br0" timeOffset="14">20039 7548 484 0,'0'0'1030'0,"0"0"-482"0,0 0-214 15,0 0-50 1,0 0-64-16,0 0-63 0,0 0-52 15,0-21-40 1,-4 32-34-16,-5 13-8 0,-5 13 60 16,-1 9-11-16,-1 10-7 15,1 0-19-15,11-4-16 16,4-10-28-16,23-16-2 16,14-20 1-16,13-12 5 15,-3-28-4-15,-10-20 7 16,-12-8-8-16,-18-1 6 15,-7 3 19-15,-27 12-7 16,-11 17-19-16,-3 19-7 0,18 12-70 16,17 12-590-16,6 5-1167 0</inkml:trace>
  <inkml:trace contextRef="#ctx0" brushRef="#br0" timeOffset="15">20349 7321 51 0,'0'0'239'16,"0"0"-25"-16,0 0-11 16,0 0-27-16,0 0 18 15,0 0-9-15,0 0 15 0,-19-20-3 16,19 18 23-16,-4 1-7 16,4 1-13-1,0 0-29-15,0 0-45 0,0 0-32 16,0 0-19-16,0 0-20 15,10 3 30-15,5 8-10 16,8 9-11-16,5 6 2 16,3 11-15-16,13 21-11 15,-3 27-8-15,-8 25-1 16,-16 12-10-16,-17-9 9 16,-23-14 10-16,-8-30 22 15,6-20 5-15,7-17-25 16,1-14-13-16,9-2-14 15,-2-8-15-15,3-4-2 16,7-11-98-16,0-13-228 0,0-5-639 16</inkml:trace>
  <inkml:trace contextRef="#ctx0" brushRef="#br0" timeOffset="16">14801 7249 192 0,'0'0'535'16,"0"0"-192"-16,0 0-57 16,0 0 5-16,0 0-62 15,0 0-18-15,0 0-20 16,-19-37-6-16,19 35-16 16,-2 2-2-16,-4 0-11 15,-5 0-25-15,-1 10-35 16,-11 16-19-16,-4 32-1 15,-2 47-36-15,0 52 5 16,15 24 6-16,14-1 26 16,6-27-44-16,15-52 31 15,8-30-64-15,-4-27-7 0,10-19-14 16,33-7-95-16,-2-5-381 16,0-12-707-16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6:52:26.30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21934 7346 637 0,'0'0'773'0,"0"0"-268"16,0 0-219-16,0 0-46 0,0 0-66 16,0 0-29-1,0-11-17-15,-2 11-8 0,-4 0 13 16,-6 6-51-16,-7 14-41 16,-8 22-31-16,-6 32 14 15,-8 38 3-15,10 16 15 16,12-1 12-16,15-17-6 15,4-32-3-15,4-24-12 16,4-15-15-16,5-8-18 16,7-3-11-16,-1 1 1 15,12-9-80-15,-6-10-408 16,-2-10-526-16</inkml:trace>
  <inkml:trace contextRef="#ctx0" brushRef="#br0" timeOffset="771.11">22337 7539 914 0,'0'0'581'16,"0"0"-236"-16,0 0-44 15,0 0-115-15,0 0-51 0,0 0-22 16,0 0-25 0,-33-68-24-16,21 57-5 0,-1 3 16 15,1 3-2-15,-2 4 8 16,-7 1-12-16,-4 6-18 16,0 16 0-16,-2 12-8 15,1 11 2-15,1 10 9 16,10 2-15-16,3-2-12 15,6-5-26-15,6-13 5 16,0-10-6-16,8-11-15 16,11-12-1-16,5-4 16 15,9-20-1-15,5-11 0 0,-5-10-22 16,0-2-35-16,-6-1-42 16,-5 3-14-16,-9 10 39 15,-7 10 42-15,-4 13 33 16,-2 8 0-16,0 19 1 15,-12 29 9-15,3 6 44 16,-3 8 46-16,6 1-25 16,2-11-33-16,4-2-42 15,0-13-11-15,4-14-64 16,8-13-113-16,9-14-159 0,0-15-281 16,-3-7-467-16</inkml:trace>
  <inkml:trace contextRef="#ctx0" brushRef="#br0" timeOffset="1055.08">22521 7579 525 0,'0'0'1019'0,"0"0"-682"16,0 0-60-16,0 0-97 16,0 0-42-16,0 0-23 15,0 0 41-15,-6 63 41 16,2-19-14-16,4 4-36 15,0-3-64-15,0-7-53 16,21-11-16-16,12-15-5 16,8-12-9-16,7-20 0 15,-9-20 8-15,-4-8-7 16,-18-4 8-16,-17 2 19 16,-11 10 11-16,-20 10 2 15,-12 16-25-15,1 14-16 16,18 10-9-16,7 14-189 15,17-3-766-15</inkml:trace>
  <inkml:trace contextRef="#ctx0" brushRef="#br0" timeOffset="1749.35">22960 7897 403 0,'0'0'910'15,"0"0"-410"-15,0 0-114 16,-9 92 1-16,5-43-93 15,-2-1-104-15,4-2-103 0,-2-11-60 16,4-14-27 0,0-13-67-16,16-21-261 0,-1-16-340 15,1-3-708-15</inkml:trace>
  <inkml:trace contextRef="#ctx0" brushRef="#br0" timeOffset="2113.81">23177 7648 985 0,'0'0'557'0,"0"0"-179"15,0 0-22-15,0 0-63 16,0 0-77-16,0 0-56 15,0 0-27-15,-9 14-44 0,1 9-38 16,0 6 10-16,-3 7-1 16,9 2-29-16,2 0-14 15,0-6-16-15,19-8-1 16,10-10-15-16,10-14 10 16,9-6 5-16,-1-23 0 15,-5-12 6-15,-11-5 0 16,-19-3 8-16,-12 5 40 15,-19 2 25-15,-18 11-37 16,-8 9-24-16,-1 16-18 16,5 6-7-16,22 19-120 15,13 3-517-15,6-1-694 0</inkml:trace>
  <inkml:trace contextRef="#ctx0" brushRef="#br0" timeOffset="2456.05">23557 7527 436 0,'0'0'1184'16,"0"0"-632"-16,0 0-244 15,0 0-62-15,0 0-89 16,0 0-87-16,0 0 17 15,-10 77 17-15,1-32 9 16,-1 5-21-16,6-2-27 16,4-9-34-16,10-11-31 15,19-13-5-15,8-15 4 0,5-9 1 16,-5-23 0-16,-10-9 11 31,-11-3 2-31,-10 2 28 0,-6 6 2 16,-8 10-25-16,-12 7-18 15,1 11-1-15,7 8-161 16,5 0-615-16,7 2-621 16</inkml:trace>
  <inkml:trace contextRef="#ctx0" brushRef="#br0" timeOffset="2756.77">24018 7452 1612 0,'0'0'636'15,"0"0"-280"-15,0 0-89 16,0 0-119-16,-27 79-18 16,8-2 6-16,1 1-16 15,10-6-33-15,8-19-33 16,8-24-38-16,21-11-16 15,12-13 0-15,9-12 0 16,3-32 1-16,-3-13 5 16,-7-9 0-16,-20-2 4 15,-17 7 5-15,-6 11-15 0,-24 18-6 16,-20 23-84-16,3 4-262 16,12 11-744-16</inkml:trace>
  <inkml:trace contextRef="#ctx0" brushRef="#br0" timeOffset="3206.96">24510 7913 1197 0,'0'0'809'0,"0"0"-237"0,2 81-228 16,-2-48-116-16,0-3-143 15,-2-10-85-15,2-9-76 16,0-11-681-16</inkml:trace>
  <inkml:trace contextRef="#ctx0" brushRef="#br0" timeOffset="3825.65">24830 7619 692 0,'0'0'343'0,"0"0"-34"15,0 0-22-15,0 0-41 16,0 0 9-16,0 0-30 16,0 0 35-16,0-44-8 15,-8 49-93-15,0 19-80 16,-3 13-3-16,3 7 4 15,4 2-28-15,4-2-15 0,10-9-37 16,19-12 0-16,8-14-6 16,3-9 0-16,1-15 6 15,-6-17 1-15,-10-9 6 16,-19-2 5-16,-6 0 0 16,-10 2-4-16,-17 7 10 15,-8 8-11-15,-2 12-7 16,2 13-31-16,10 1-159 15,16 22-365-15,9 0-251 16,0-3-588-16</inkml:trace>
  <inkml:trace contextRef="#ctx0" brushRef="#br0" timeOffset="4157.54">25153 7543 573 0,'0'0'1056'16,"0"0"-583"-16,0 0-204 15,0 0-75-15,-6 72 45 16,-5-21-51-16,5 8-38 16,0-1-47-16,6-7-61 15,6-14-42-15,23-20-15 16,8-17 15-16,13-14 1 15,3-24 0-15,3-13 8 16,-10-6-7-16,-15 3 53 16,-23 2 41-16,-8 12-17 15,-27 10-26-15,-14 16-28 16,-3 12-25-16,7 2 0 16,8 16-62-16,17 18-248 15,8-3-589-15,4-6-609 0</inkml:trace>
  <inkml:trace contextRef="#ctx0" brushRef="#br0" timeOffset="4505.71">25655 7521 1114 0,'0'0'954'16,"0"0"-432"-16,0 0-227 15,0 0-48-15,0 0-79 16,0 0-64-16,0 0-63 16,-29 61-22-16,4-12 14 15,-4 11 15-15,5 3 2 16,17-16-26-16,7-6-24 16,13-18 0-16,28-20 0 15,11-8 0-15,14-31 0 16,0-14 1-16,-2-8 17 15,-20-7 21-15,-20 7 9 16,-24 4-16-16,-6 15-20 0,-25 13-6 16,-4 16-6-16,10 10-47 15,13 19-158-15,8 8-644 16,4-1-743-16</inkml:trace>
  <inkml:trace contextRef="#ctx0" brushRef="#br0" timeOffset="4649.72">25967 7817 332 0,'0'0'1603'15,"0"0"-960"-15,-8 105-345 16,-9-63-104-16,5-8-194 16,6-13-95-16,6-13-902 0</inkml:trace>
  <inkml:trace contextRef="#ctx0" brushRef="#br0" timeOffset="5325.5">26348 7604 514 0,'0'0'524'0,"0"0"-243"15,0 0 11-15,0 0-16 16,0 0-18-16,0 0 8 16,0 0-30-16,2-52-3 15,-2 52-16-15,-9 23-99 16,-7 24-70-16,3 7 15 15,1 8-8-15,8 2-2 16,4-17-20-16,16-6-33 0,20-18-14 16,7-21 14-16,11-11 6 15,-1-29-4-15,-7-14-2 16,-17-7 0-16,-19-5 0 16,-10 5 12-16,-27 8 1 15,-12 11 2-15,-6 17-15 16,1 14-5-16,3 9-43 15,14 24-202-15,10 4-447 16,15-1-430-16</inkml:trace>
  <inkml:trace contextRef="#ctx0" brushRef="#br0" timeOffset="5636.9398">26639 7509 1166 0,'0'0'565'16,"0"0"-218"-16,0 0-78 16,0 0-14-1,0 0-39-15,2 95-66 0,-2-45-26 16,0 0-40-16,0-3-44 16,10-12-40-16,19-15-1 15,11-20 1-15,13-7 0 16,3-27 6-16,-4-10 4 15,-13-5 82-15,-26-1 17 16,-13 5-12-16,-27 8-40 16,-17 14-27-16,-3 10-23 15,5 13-7-15,24 4-84 16,12 13-388-16,6 1-567 0</inkml:trace>
  <inkml:trace contextRef="#ctx0" brushRef="#br0" timeOffset="5956.13">27077 7481 646 0,'0'0'821'15,"0"0"-290"-15,0 0-180 16,0 0-23-16,0 0-65 15,0 0-94-15,0 0-64 16,19 34-41-16,-21 7 8 16,-15 11-18-16,3 6 4 15,3-3-29-15,11-8-29 16,11-14 0-16,40-24-8 16,45-18 8-16,-3-27 0 15,-9-9 0-15,-20-6 47 0,-49 6 31 16,-15 0-25-16,-19 1-13 15,-30 13-29-15,-11 17-11 16,16 14-49-16,15 13-158 16,23 5-790-16</inkml:trace>
  <inkml:trace contextRef="#ctx0" brushRef="#br0" timeOffset="6320.41">27615 7179 59 0,'0'0'1108'16,"0"0"-531"-16,0 0-270 16,0 0-50-16,45 84 95 15,9 11-49-15,0 50-29 16,-7 24-63-16,-26 1-70 16,-21-20-63-16,-25-38-43 15,-8-28-28-15,-2-26-7 16,6-22-35-16,14-15-146 0,5-7-531 15,10-10-1009-15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6:56:18.462"/>
    </inkml:context>
    <inkml:brush xml:id="br0">
      <inkml:brushProperty name="width" value="0.05292" units="cm"/>
      <inkml:brushProperty name="height" value="0.05292" units="cm"/>
      <inkml:brushProperty name="color" value="#90EE90"/>
    </inkml:brush>
  </inkml:definitions>
  <inkml:trace contextRef="#ctx0" brushRef="#br0">14883 2673 675 0,'0'0'846'16,"0"0"-526"-16,0 0-64 15,-16 98-57-15,14-41-22 0,-2 9-54 16,4-1-16-1,0-8-28-15,0-10-25 16,0-14-7-16,0-8 15 16,0-13-11-16,0-6-6 15,0-6 19-15,0 0-2 16,0-11 1-16,0-13-42 16,0-9-20-16,0-8 0 15,0-19-1-15,0-22 0 16,0 3-1-16,0 6-13 0,0 10 6 15,4 16 8-15,-4-1 6 16,2 4-5-16,-2 12 6 16,0 10 5-16,0 11-1 15,0 8-4-15,4 3-2 16,2 2-5-16,6 22 0 16,1 12 0-16,8 14 22 0,7 10 1 15,3 7 2-15,0-1-7 16,9-4-17-16,-7-8 4 15,-2-13-5-15,-4-10-1 16,-7-10 0-16,-1-8 0 16,-2-6-6-16,-5-6 5 15,0-1-4-15,1-1 5 16,-1-16 1-16,5-13-1 16,-3-18-5-16,3-4-13 15,1-8-7-15,1-3-5 16,-9 16 14-16,3 5 9 15,-7 18 8-15,-4 20 0 16,4 18 2-16,0 50 2 0,1 28-2 16,-3 2 20-16,2-16 7 15,0-30-14-15,0-23-15 16,0-5-3-16,1-6-75 16,9-14-287-16,-3-10-438 15,5-14-1015-15</inkml:trace>
  <inkml:trace contextRef="#ctx0" brushRef="#br0" timeOffset="676.91">15760 2893 3 0,'0'0'869'0,"0"0"-539"0,0 0-62 16,0 0-79-16,0 0-57 15,0 0-49-15,12-88-1 16,-12 65 0-16,0 0 25 16,0 1-17-16,-8 4-10 15,2 5 22-15,-5 7 1 16,-1 6 11-16,-3 13-39 16,-7 31-32-16,-1 5 12 15,4 14 32-15,1 0-21 16,12-12-9-16,-1-2-23 15,7-12-27-15,0-15-7 16,0-10-19-16,17-12-4 16,-3-7 23-16,9-22 0 0,2-7-85 15,-2-7-48-15,-5 1-17 16,-3 8 14-16,-9 10 64 16,0 17 51-16,0 7 21 15,-2 26 6-15,1 15 85 16,-3 5 22-16,2-1-13 15,4-6-100-15,9-14-2 16,-3-14-362-16,3-11-889 0</inkml:trace>
  <inkml:trace contextRef="#ctx0" brushRef="#br0" timeOffset="1014.73">16163 2785 80 0,'0'0'1217'0,"0"0"-812"15,0 0-113-15,0 0-104 16,0 0-78-16,0 0-24 15,0 0 32-15,-52-48-5 16,31 73 0-16,-7 12 63 16,-3 12 41-16,2 7-21 0,8 1-51 15,0-8-49-15,21-7-49 16,0-13-29-16,23-11-13 16,14-14-5-16,11-4 0 15,1-13-7-15,17-20-58 16,-12 7-302-16,-10 0-746 0</inkml:trace>
  <inkml:trace contextRef="#ctx0" brushRef="#br0" timeOffset="3279.79">16438 2626 810 0,'0'0'644'0,"0"0"-261"16,0 0-140-16,0 0-42 16,0 101 61-16,4-41-34 0,2 6-83 15,0-1-60 1,0-9-55-16,-3-9-30 0,3-12-1 16,-2-14-10-16,-2-9-53 15,2-11-135-15,-2-1-84 16,2-29-222-16,-4-2-234 15,2-1-362-15</inkml:trace>
  <inkml:trace contextRef="#ctx0" brushRef="#br0" timeOffset="3686.06">16432 2700 631 0,'0'0'596'16,"0"0"-112"-16,0 0-168 15,0 0-49-15,0 0-83 16,-29-79-56-16,29 61-49 15,12 0-29-15,11-3-18 0,6-2-9 16,4 2-12-16,8 3-10 16,-4 1-1-16,-2 7 1 15,-4 6-1-15,-6 4-6 16,-6 0 5-16,-9 7-1 16,-4 10 2-16,-6 5 2 15,-6 6 29-15,-12 5 51 16,-11 6 19-16,-4 2-4 15,0-1-25-15,6-4-9 16,4-4-14-16,15-10-34 16,8-8-15-16,0-8-34 15,24-6 7-15,16 0 6 16,11-12-14-16,1-2-31 16,2 5 14-16,-13 9 51 15,-12 0 1-15,-17 18 0 0,-12 11 21 16,-6 7 25-16,-23 2 26 15,-6-4-25-15,4-3-47 16,6-7-19-16,7-9-174 16,12-10-361-16,6-5-225 15,0 0-578-15</inkml:trace>
  <inkml:trace contextRef="#ctx0" brushRef="#br0" timeOffset="4019.03">16990 2710 912 0,'0'0'692'16,"0"0"-347"-16,0 0-62 16,0 0-101-16,0 0-84 0,0 0 20 15,0 0 10-15,-9 108 1 16,5-62-16-16,0-1-20 15,4-6-57-15,0-12-36 16,17-11-12-16,12-14 3 16,-3-4 9-16,3-22 6 15,-4-10 4-15,-12-1 4 16,-13 0 29-16,0 7 80 16,-19 9-18-16,-10 11-60 15,2 6-45-15,11 2-67 16,7 4-230-16,9 2-631 0</inkml:trace>
  <inkml:trace contextRef="#ctx0" brushRef="#br0" timeOffset="4362.78">17273 2675 195 0,'0'0'1339'0,"0"0"-760"16,0 0-248-16,0 0-41 15,0 0-108-15,0 0-65 16,0 0-39-16,-4 68 34 16,-5-16 11-16,-1 9-26 15,0-1-38-15,10-17-34 0,0-4-25 16,16-19-6-16,7-14 5 15,8-6 1-15,-4-23 1 16,0-11 0-16,-9-8 11 16,-9-2-6-16,-5 3-1 15,-4 6-5-15,-6 11-1 16,-11 9-98-16,-4 11-208 16,1 4-460-16,7 0-783 0</inkml:trace>
  <inkml:trace contextRef="#ctx0" brushRef="#br0" timeOffset="4612.89">17577 2462 1637 0,'0'0'717'0,"0"0"-120"15,25 123-260-15,-19-15-132 16,-4-5-111-16,-2-14-53 16,0-30-31-16,0-29-10 15,0-4-8-15,0-3-37 16,0-9-90-16,0-18-227 16,4-13-383-16,2-11-823 0</inkml:trace>
  <inkml:trace contextRef="#ctx0" brushRef="#br0" timeOffset="4953.03">17850 2621 1227 0,'0'0'658'0,"0"0"-300"15,0 0-69-15,0 0-109 0,0 0-68 16,0 0-31-16,0 0-15 15,14-5-14-15,-20 5 2 16,-13 5 10-16,-1 7 28 16,-13 3 18-16,-5 5-5 15,1 5-13-15,2 1-26 16,8 4-15-16,8-2-5 16,9-2-11-16,10-1-8 15,13 2-14-15,34-2 7 16,25 4 4-16,7-3 4 15,-7-2-5-15,-10-3-7 16,-20-3-13-16,-9 4-3 16,-2-1-55-16,-19-6-113 15,-12-5-304 1,0-6-587-16</inkml:trace>
  <inkml:trace contextRef="#ctx0" brushRef="#br0" timeOffset="6786.87">18821 2496 1033 0,'0'0'735'0,"0"0"-473"16,0 0-14-16,0 152 54 15,2-49 0-15,9-3-102 0,-1-20-71 16,-8-31-71-16,2-21-40 16,-2-3-18-16,2-3-4 15,-2-7-44-15,2-12-178 16,3-14-250-16,-5-13-151 15,2-4-384-15</inkml:trace>
  <inkml:trace contextRef="#ctx0" brushRef="#br0" timeOffset="7058.01">18796 2581 838 0,'0'0'590'16,"0"0"-100"-16,-35-72-164 15,29 43-59-15,6 1-102 0,6 0-92 16,17 3-49-16,4 2-11 15,8 7-13-15,2 8 0 16,4 8-1-16,-3 0 1 16,-3 21 0-16,-4 9-7 15,-13 8 6-15,-11 4 1 16,-7 5 25-16,-7 1 71 16,-17 0 37-16,-11-4-19 15,1-4-36-15,-1-4-41 16,4-7-22-16,9-8-8 15,7-8-7-15,9-6-33 16,6-7-172 0,6 0-358-16,9 0-423 0</inkml:trace>
  <inkml:trace contextRef="#ctx0" brushRef="#br0" timeOffset="7347.92">19166 2873 988 0,'0'0'661'15,"0"0"-177"-15,19 98-167 16,-17-59-70-16,2-6-110 16,0-10-61-16,-4-8-29 0,0-7-19 15,0-8 20-15,0-6 52 16,0-16-71-16,0-11-19 15,0-7-10-15,0-6 6 16,15-3-5-16,3 2 8 16,7 4 0-16,-2 9-9 15,2 5-5-15,10 6-81 16,-10 8-376-16,-3 4-575 0</inkml:trace>
  <inkml:trace contextRef="#ctx0" brushRef="#br0" timeOffset="7722.91">19507 2719 1073 0,'0'0'407'15,"0"0"-81"-15,0 0-59 16,0 0-74-16,0 0-42 16,0 0-4-16,0 0 3 15,-2 27-15-15,2-22 5 16,2 3-31-16,3-3-11 0,-3 2-28 15,-2-1-16 1,4 2-9-16,-4 2-17 0,0 4 2 16,0 5-7-16,0 9 7 15,0 5-12-15,0 9 4 16,0 1-1-16,0 0-1 16,0-7-11-16,14-11-8 15,19-14-1-15,23-14 0 16,0-26 6-16,12-14-5 15,-4-10 17-15,-29 1 3 16,-20 2-4-16,-15 10-7 16,-35 16-10-16,-15 17 0 15,3 7-16-15,16 20-85 16,12 2-240-16,17-4-779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6:56:39.30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6441 9690 740 0,'0'0'518'0,"0"0"-201"16,0 0-24-16,0 0-56 15,0 0-67-15,0 0 14 16,15-65-22-16,-36 61 27 15,-8 4-26-15,-12 0-10 16,-5 16-38-16,-5 8-4 0,5 8-32 16,-2 3-17-16,11 3-22 15,15 1-20-15,9-8-20 16,13-4-15-16,10-5-14 16,30-8 22-16,18-2-1 15,4-2 1-15,-2 4-1 16,-11 5 2-16,-18 8 6 15,-20 5 6-15,-11 8 19 16,-29 3 47-16,-13-3-16 16,3-5-32-16,0-10-24 15,14-22-65 1,13-3-216-16,12-13-706 0</inkml:trace>
  <inkml:trace contextRef="#ctx0" brushRef="#br0" timeOffset="305.7799">6697 9633 504 0,'0'0'848'0,"0"0"-454"15,0 0-64-15,0 0-101 0,0 0 77 16,0 157 9-16,0-36-76 16,-2 11-89-16,-4-24-63 15,6-33-68-15,0-39-19 16,0-13-15-16,0-4-34 16,0-5-134-16,0-14-185 15,0-3-199-15,0-15-284 0</inkml:trace>
  <inkml:trace contextRef="#ctx0" brushRef="#br0" timeOffset="683.49">6466 9962 971 0,'0'0'934'15,"0"0"-432"-15,0 0-249 16,0 0-26-16,116-24-36 15,-63 14-59-15,7 2-60 16,-6 2-50-16,-10 3-22 16,-11 3-18-16,-6 0-118 15,-9 0-102-15,-5 1-53 16,-7 2 10-16,-4-1 20 0,2-1 98 16,-4-1 163-16,0 3 27 15,0 4 128-15,0 10 81 16,-10 14 27-16,1 12 7 15,3 7-80-15,6 1-57 16,0-9-95-16,27-12-38 16,14-17 0-16,9-13 0 15,10-24 14-15,-6-18 10 16,-13-10-12-16,-22-1-3 16,-19 4 18-16,-19 9 22 15,-18 16-13-15,-11 15-36 16,5 9-8-16,8 18-143 15,16-3-605-15</inkml:trace>
  <inkml:trace contextRef="#ctx0" brushRef="#br0" timeOffset="1421.56">7353 9858 980 0,'0'0'577'0,"0"0"-315"0,0 0 115 16,0 105-40-16,0-51-59 16,0 2-67-16,0-6-70 15,6-8-72-15,-2-11-36 16,-2-15-12-16,-2-10-12 15,0-6 13-15,0-12 41 16,0-18-17-16,0-9-40 16,6-9-6-16,1-5-1 15,7-2 1-15,-2 5 0 16,9 9-6-16,2 12 5 16,2 13-8-1,-3 11-20-15,9 5-195 16,-4 12-483-16,-4 1-1084 0</inkml:trace>
  <inkml:trace contextRef="#ctx0" brushRef="#br0" timeOffset="1916.34">7830 9897 854 0,'0'0'511'15,"0"0"-238"-15,0 0 5 0,0 0-82 16,0 0-67-16,0 0-52 16,0 0-48-16,23-59-14 15,-23 52-6-15,0 2 26 16,0 2 65-16,0 1 25 15,-6 2 5-15,-9 0-11 16,-3 0-41-16,-3 17-26 16,-8 8 41-16,0 9-17 15,2 9 7-15,2 4-10 16,7 3-22-16,1-5-12 0,13-4-29 16,4-9-10-1,0-11-16-15,13-9-7 0,7-12 22 16,5 0 1-16,2-24 0 15,6-10-30-15,-6-6-62 16,-2 1-12-16,-7 5-7 16,-7 9 22-16,-7 12 57 15,-4 13 32-15,0 3 0 16,0 21 43-16,0 4 36 16,8 1-32-16,2-5-47 15,17-15-32-15,-2-9-347 16,4 0-885-16</inkml:trace>
  <inkml:trace contextRef="#ctx0" brushRef="#br0" timeOffset="2649">8254 9910 901 0,'0'0'405'0,"0"0"-102"15,0 0-94-15,0 0-80 0,0 0-23 16,0 0 0-16,0 0-7 16,-6-58-4-16,0 51 15 15,-5 1-3-15,-1 2 25 16,2 1 1-16,-3 3-39 15,-5 0-11-15,-1 10-12 16,-2 10-12-16,-1 10-1 16,3 6 23-16,0 5-24 15,3 1-15-15,10-3-27 16,6-7-15-16,0-7-12 16,0-9-10-1,12-10-12-15,7-6 26 0,3-1-38 16,1-21-61-16,4-6-54 15,2-6-80-15,-8-3-2 16,1-1 50-16,-3 6 74 16,-7 6 119-16,-6 10 44 15,-6 14 193-15,5 3-46 16,1 29-36-16,6 24 15 16,7 24-20-16,6 16-66 0,-3-4-42 15,-9-18-24-15,-11-23-9 16,-2-14 7-16,0-2 39 15,-15 1 4-15,-9-3-13 16,-10-12 8-16,1-6-21 16,-2-7-13-16,0-5-12 15,8-1-7-15,5 0-2 16,7-1-26-16,5-8-67 16,10-18-221-16,6 3-495 15,10-2-1072-15</inkml:trace>
  <inkml:trace contextRef="#ctx0" brushRef="#br0" timeOffset="3489.96">8533 10008 715 0,'0'0'494'0,"0"0"-210"16,0 0-8-16,0 0-61 15,0 0-4-15,0 0-17 16,0 0-10-16,-4 30-26 16,10-21-25-16,7-2-22 15,3-1-29-15,3-3-13 16,3-1-21-16,3-2-11 15,2 0-17-15,2-12-13 16,-4-5-7-16,-2-5 0 16,-3-2-6-16,-3-4-26 0,-7-2-11 15,-8-1-2 1,-2 4 24-16,0 1 15 0,-12 9 4 16,-13 11 4-16,-6 6 4 15,-21 21 51-15,-6 30 63 16,-2 7 17-16,7 10-21 15,16 1-10-15,26-15-16 16,11-2-45-16,25-17-39 16,20-17-6-16,11-18-30 15,12-22-117-15,-8-15-523 16,-16-4-1786-16</inkml:trace>
  <inkml:trace contextRef="#ctx0" brushRef="#br0" timeOffset="9141.6">15315 9430 134 0,'0'0'690'0,"0"0"-278"15,0 0-6-15,0 0-55 16,0 0-71-16,0 0-46 16,0-77-17-16,0 63-39 15,0 3-27-15,0 2-16 16,0 5-14-16,0 4-15 16,0 0-34-16,0 14-28 15,0 32-26-15,0 36 40 16,-10 37-4-16,4 17-10 15,4-8-5-15,2-32-17 16,0-42-10-16,0-25-11 16,0-12-1-16,0-5 0 0,2-8 0 15,2-4-1-15,-4-7 0 16,2-20-26-16,4-21-110 16,0 4-378-16,9 5-892 0</inkml:trace>
  <inkml:trace contextRef="#ctx0" brushRef="#br0" timeOffset="9713.75">15710 9674 738 0,'0'0'761'0,"0"0"-186"16,0 0-210-16,0 0-73 15,0 0-113-15,0 0-49 0,0 0 3 16,103 10-10-16,-36-15-26 16,1-5-29-16,-8-1-26 0,-13 3-14 15,-16 3-4 1,-14 1-15-16,-15 4-7 15,-2 0-2 1,0 0-56-16,-8 6-188 0,1-3-661 0</inkml:trace>
  <inkml:trace contextRef="#ctx0" brushRef="#br0" timeOffset="10644.98">16554 9510 864 0,'0'0'516'0,"0"0"-205"0,0 0-14 16,0 0-51 0,0 0-40-16,0 0-21 0,0 0-12 15,16-73-34-15,-28 63-34 16,-7 3-20-16,-8 5-22 16,-4 2-15-16,-6 0 11 15,-4 12-1-15,3 6 0 16,3 5-4-16,15 1-21 15,7 2-14-15,13 3-19 16,0 1-1-16,19 5-10 16,12 2 11-16,4 7 1 15,-2 3-1-15,2 4 0 16,-10 1-6-16,-2-1 5 16,-17-6 1-16,-6-5 10 15,-6-9-10-15,-17-11 29 0,2-7-2 16,-1-13-8-16,5-4-5 15,11-25-13-15,6-25-1 16,6-3 0-16,17-5 13 16,6 2 5-16,-5 15 4 15,-3 4-10-15,2 10 5 16,-11 8-17-16,-1 8-5 16,1-8-64-16,0 3-214 15,1 0-569-15</inkml:trace>
  <inkml:trace contextRef="#ctx0" brushRef="#br0" timeOffset="11617.44">17347 9519 753 0,'0'0'528'0,"0"0"-25"15,0 0-119-15,0 0-41 16,0 0-121-16,0 0 7 16,-16 136 7-16,14-64-76 15,2-1-41-15,0-12-74 16,0-19-20-16,0-4-25 15,0-4-1-15,0-13-14 16,0-13-21-16,0-6-59 16,0-4-90-16,0-30-343 15,0 3-153-15,0-2-224 0</inkml:trace>
  <inkml:trace contextRef="#ctx0" brushRef="#br0" timeOffset="11853.31">17087 9558 1023 0,'0'0'611'15,"0"0"-78"-15,0 0-158 16,0 0-166-16,0 0-24 16,89-44-24-16,-27 30-33 15,6-2-26-15,2 4-37 0,-18 6-29 16,2 1-36-16,-13 3-4 15,-10 2-28-15,0 0-207 16,-6 0-406-16,-5 0-397 16</inkml:trace>
  <inkml:trace contextRef="#ctx0" brushRef="#br0" timeOffset="12475.47">17748 9650 780 0,'0'0'839'15,"-12"79"-220"-15,6-28-147 16,4 9-196-16,-3-7-63 16,5-10-89-16,0-10-42 15,0-13-38-15,0-11-28 16,0-6-8-16,0-3-8 15,0-6 9-15,0-14-8 16,0-8 0-16,0-3 5 16,0-5-6-16,0-1 0 15,0-4 0-15,-2-3 0 16,-6 2-2-16,8 0 2 16,0 2-1-16,0 3-9 15,8 2 9-15,7 3-8 16,3 5-4-16,5 4-2 15,2 4 4-15,4 6 11 16,-4 5 0-16,-5 3-1 0,3 5 1 16,0 0 1-1,-2 7-1-15,-3 6 2 0,-1 0-1 16,-5-1 0-16,-6 4-1 16,-6-1 1-16,0 4 0 15,-12 1 19-15,-13 2-4 16,-4 2 8-16,-6 2 0 15,2-1-4-15,2-3-11 16,4 0 0-16,13-8-9 16,14-5-1-16,0-5-12 15,24-4 1-15,18 0 11 16,7 0 1-16,7 0 0 16,-2 0 0-16,-11 15 0 15,-10 12 6-15,-20 5-6 16,-13 6 18-16,-42 8 30 0,-7-7 16 15,-15-6-26-15,-2-5-34 16,22-15-4-16,7-7-15 16,27-11-94-16,10-15-351 15,6-5-678-15</inkml:trace>
  <inkml:trace contextRef="#ctx0" brushRef="#br0" timeOffset="13828.39">19013 9506 760 0,'0'0'415'15,"0"0"-103"-15,0 0-37 16,0 0-53-16,0 0-38 16,0 0-42-16,0 0 10 15,19-59 31-15,-25 56 31 16,-17 3-38-16,-8 0-44 16,-12 11 1-16,-11 11-7 15,0 7-29-15,0 6-29 16,11 2-22-16,8-2-20 15,22 0-17-15,13-5-9 16,11-3-12-16,26-5-3 16,19-3-9-16,8-5 11 15,-2-2-5-15,-2 1 1 0,-21 3-4 16,-12 5 20-16,-19 3 1 16,-8 4 15-16,-20 3 29 15,-20 0-16-15,1-5-11 16,0-5-17-16,14-7-19 15,10-6-56-15,15-8-174 16,7-5-427-16,7-9-385 0</inkml:trace>
  <inkml:trace contextRef="#ctx0" brushRef="#br0" timeOffset="14266.11">19392 9504 916 0,'0'0'673'16,"0"0"-274"-16,0 0-49 15,0 0-87-15,0 0-56 16,0 0-38-16,0 0-16 15,0-47-36-15,-19 47-19 16,-10 4-35-16,-8 12 14 16,-7 10-7-16,-3 5-20 15,10 3-5-15,8-2-18 0,14 0-18 16,15-7-9 0,15-4-11-16,22-4 2 0,11-3 9 15,5-4 0-15,-5 0 0 16,-9 1-1-16,-10 4-3 15,-19 8 4-15,-10 4 9 16,-4 5 15-16,-23 2 11 16,-6 0-5-16,0-6-30 15,4-6-2-15,11-9-26 16,7-12-82-16,11-8-198 16,13-13-697-16,10-4-1017 0</inkml:trace>
  <inkml:trace contextRef="#ctx0" brushRef="#br0" timeOffset="14490.6">19658 9659 1288 0,'0'0'615'15,"0"0"-103"-15,7 105-171 16,-3-57-87-16,-2-1-110 15,2-6-80-15,-2-12-43 16,2-8-21-16,-2-12 0 16,2-9-63-16,-2 0-166 15,2-27-249-15,3-2-176 16,-5-1-141-16</inkml:trace>
  <inkml:trace contextRef="#ctx0" brushRef="#br0" timeOffset="14746.41">19658 9632 768 0,'0'0'669'0,"0"0"-88"0,0 0-100 15,0 0-158 1,-72-81-41-16,70 70-87 0,2 1-56 16,2 4-70-16,23 2-51 15,29 4-7-15,26 0-11 16,3 15 1-16,-9 7-1 16,-8 8 0-16,-24 9 1 15,-5 10 44-15,-8 11 6 16,-29 6-35-16,-25 7 23 15,-47 5 12-15,-7-15-3 16,7-13-30-16,12-24-18 16,25-20 0-16,10-6-63 15,25-15-120-15,0-14-587 16,23-2-609-16</inkml:trace>
  <inkml:trace contextRef="#ctx0" brushRef="#br0" timeOffset="20861.41">24441 9856 335 0,'0'0'523'0,"0"0"-144"0,0 0-2 16,0 0-23-16,0 0-39 15,0 0-29-15,7-20-51 16,-7 14-60-16,0 1-46 16,0-2-29-16,0-3-35 15,0-1 3-15,-7-5-20 16,-3-1-24-16,-4 0-6 15,-3-1-10-15,-1 1 7 16,-5 3 0-16,-2 5 1 16,-2 9-7-16,-2 0 14 15,-6 22-14-15,0 14 9 16,2 13 7-16,2 5-14 16,2 7 8-16,6-3-17 0,9-3 7 15,7-8-9-15,7-14-11 16,0-12 1-16,21-14-7 15,14-7 17-15,7-18-11 16,5-13-4-16,-1-6-37 16,-1-6-10-16,-6 2-25 15,-8 2-14-15,-4 7 18 16,-12 8 28-16,-5 11 41 16,-10 13 14-16,0 6 7 15,0 35 14-15,-19 31 72 16,-7 27 14-16,1-3-7 15,10-18-33-15,5-30-32 16,10-22-35-16,0-3 0 16,0-7-17-16,0-8-83 15,19-16-131-15,3-15-310 0,-3-4-478 16</inkml:trace>
  <inkml:trace contextRef="#ctx0" brushRef="#br0" timeOffset="21191.09">24708 9958 373 0,'0'0'1109'0,"0"0"-566"0,0 0-204 16,0 0-27-16,0 0-84 16,0 0-53-16,0 0-64 15,-29 40 42-15,4 8-29 16,1 7-32-16,5 6-34 15,9-5-28-15,10-9-30 16,16-16-3-16,21-18-4 16,11-13-5-16,2-23 3 15,-1-19-8-15,-14-10 17 16,-16-3 7-16,-19 1 5 16,-10 9 8-16,-23 11-7 15,-15 16-8-15,5 15-5 16,7 3 0-16,34 29-91 15,2-2-267-15,15-2-694 0</inkml:trace>
  <inkml:trace contextRef="#ctx0" brushRef="#br0" timeOffset="22212.79">25326 9912 945 0,'0'0'652'16,"-10"73"-118"-16,6 0-23 15,-2 24-206-15,-1-5-72 16,5-22-107-16,2-26-59 16,0-26-46-16,0-3-13 15,0-3-8-15,0-6 0 16,0-6-7-16,0-9-67 16,2-15-40-16,5-6-81 15,-3-4-29-15,-4-5 6 16,0 0 92-16,0 0 89 0,0 2 37 15,0 2 7-15,-7 5 29 16,1 3 46-16,2 4 26 16,2 3 18-16,-2 4-1 15,4 0-10-15,0 1-12 16,0-2-17-16,0 1-34 16,6-5-14-16,11-1-7 15,7 0-15-15,5 1-1 16,2 3-7-16,7 1-1 15,-3 4 4-15,2 3-6 16,-6 5-4-16,-2 2-2 16,-4 3-7-16,-7 0 7 15,1 3-8-15,-7 7 8 16,-1 2-11-16,-9 2 0 0,-2 4-1 16,-9 5 13-16,-19 6 30 15,-10 0 40-15,-5 5 14 16,-9-2-21-16,9 1-24 15,6-5 0-15,12-2-25 16,14-7-14-16,11-3-2 16,7-6-13-16,38-3-4 15,7-3 19-15,18 1 9 16,-2 0-9-16,-18 4-4 16,-9 4-4-16,-22 8 7 15,-19 6 1-15,-44 13 22 0,-11-4 52 16,-16 1-16-16,5-6-31 15,29-14-27-15,10-5-15 16,27-12-127-16,19-5-369 16,12-9-927-16</inkml:trace>
  <inkml:trace contextRef="#ctx0" brushRef="#br0" timeOffset="23730.96">25874 10048 905 0,'0'0'523'0,"0"0"-178"0,0 0-95 15,0 0-107-15,0 82 63 16,0-29-18-16,0 8 8 16,0 1-61-16,0-14-25 15,0-4-27-15,0-13-15 16,0-14-17-16,0-13-15 15,4-4 10-15,4-20-5 16,5-16-6-16,5-10-27 16,5-9-8-16,-2-4-11 15,6 3 11-15,-2 6-5 16,-5 13 4-16,-1 14 1 16,1 19-2-16,-5 8 2 15,4 26 5-15,-3 14 38 0,3 7-4 16,-7-1-15-16,0-7-16 15,-1-9-8-15,-3-12-38 16,11-22-212-16,-7 0-582 16,5-13-577-16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6:57:29.49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15338 10808 202 0,'0'0'706'16,"0"0"-368"-16,0 0-29 0,0 0-49 16,-6 6-32-16,6-6-27 15,0 0-25-15,0 0-10 16,0 0-5-16,0 0-16 15,0 0-63-15,2-2-28 16,10-7 1-16,7-2-8 16,6-3-11-16,4-1-15 15,0 0 10-15,-3 3-8 16,3-1-11-16,-4 3-2 16,-2 1-8-16,-2 4 5 15,-9 2-8-15,2 1 1 16,-7 2 0-16,-1 0 0 0,-6 2-16 15,0 9 16-15,0 2 12 16,0 5 18-16,-6 4-6 16,-15 1 7-16,0 6-4 15,-3 1-3-15,-5-3-1 0,4 2-2 16,2-5 4-16,9-6-13 16,3-5-5-16,11-5-7 15,0-4-11-15,23-4-8 16,4 0 19-16,12 0 8 15,-2-1-8-15,-2-1-1 16,-8 2-8-16,-4 2 8 16,-15 13 1-16,-8 7 3 15,-8 7-2-15,-23 5 36 16,-8 0-11-16,2 0-10 16,-1-4-10-16,7-9-6 15,13-7 0-15,7-7-32 16,11-7-76-16,0 0-169 0,11-11-336 15,3-3-401-15</inkml:trace>
  <inkml:trace contextRef="#ctx0" brushRef="#br0" timeOffset="606.52">15861 10808 1096 0,'0'0'511'0,"0"0"-240"15,0 0-55-15,0 0-125 16,0 0-11-16,0 0 20 0,0 0 6 16,62-37-10-1,-39 24-14-15,2 2-4 0,-1 1-27 16,-1 1-2-16,-4 5-24 15,-7 4-2-15,1 0-6 16,-3 7 19-16,-4 10 24 16,-6 8 6-16,0 5 7 15,-6 9-5-15,-11 4 5 16,-7 3-16-16,-5 4 6 16,-2-1-14-16,0-3-2 15,0-5-11-15,8-11-6 16,4-7-11-16,9-10-10 15,8-7-7-15,2-6-1 16,0 0-1-16,14 0 1 16,9-8 47-16,12-3-18 0,-2-1-7 15,7 0-14-15,-7 1-9 16,0 1 0-16,-9 2-11 16,1-1-6-16,-6-2-100 15,6-11-155-15,-7 4-395 16,1 0-737-16</inkml:trace>
  <inkml:trace contextRef="#ctx0" brushRef="#br0" timeOffset="1005.77">16378 10908 1172 0,'0'0'712'0,"0"0"-337"0,0 0-95 16,0 0 15-16,0 0-72 15,0 0-61-15,95 0-68 16,-70 0-54-16,-3 0-38 15,-7 0-2-15,14 0-130 16,-8-3-339-16,-3-6-536 0</inkml:trace>
  <inkml:trace contextRef="#ctx0" brushRef="#br0" timeOffset="1457.57">16843 10687 973 0,'0'0'755'16,"0"0"-364"-16,0 0-45 16,0 0-36-16,0 0-119 15,0 0-49-15,0 0-43 16,-13-16-29-16,3 20-26 15,-4 12 5-15,-3 7 17 16,-6 9-9-16,-1 7 0 16,3 9-15-16,-2 4 0 0,13 6-14 15,4-2-1-15,6-2-16 16,10-8-11-16,19-9 0 16,14-11-9-16,5-14 8 15,8-12-5-15,-3-1 6 16,-1-20-6-16,-6-8-19 15,-15-6 4-15,-11 1 20 16,-11 4 1-16,-9 3-1 16,-17 11 0-16,-18 11-15 15,-11 5 14-15,-5 26-6 0,3 9 7 0,15 4-4 16,14-1-53-16,22-10-203 16,19-13-412-16,13-10-487 0</inkml:trace>
  <inkml:trace contextRef="#ctx0" brushRef="#br0" timeOffset="2305.64">17279 10629 628 0,'0'0'581'16,"0"0"-193"-16,0 0-22 15,0 0-48-15,0 0-93 16,0 0-34-16,0 0-39 15,0-4-20-15,0 17 28 0,0 6-31 16,-6 5-17-16,-7 6-24 16,-3 3-5-16,-3 2-29 15,1 0-6-15,1-6-14 16,5-3-20-16,6-3-5 16,6-7 1-16,0-2-10 15,18-5-13-15,19-3 13 16,15-4 2-16,10-2 10 15,-2 0-11-15,-4-8-1 16,-13-1-6-16,-12-5-24 16,-8 2-62-16,-6-5-95 15,-3-2-162-15,-4-4-348 16,-1 0 192-16,-3-5-79 0,-2 3 203 16,-4 1 381-16,0 3 38 15,0 6 325-15,-6 8 219 16,-5 7-80-16,5 9-246 15,-6 34 12-15,-3 31 29 16,-3 29-65-16,1-4-97 16,5-17-57-16,1-32-54 15,11-24-24-15,0-3-7 16,5-11-95-16,3-4-420 16,4-8-800-16</inkml:trace>
  <inkml:trace contextRef="#ctx0" brushRef="#br0" timeOffset="3185.01">18203 10794 652 0,'0'0'392'0,"0"0"-77"16,0 0-39-16,0 0-10 15,0 0-47-15,0 0-24 16,0 0-29-16,43-41 5 15,-43 34-28-15,0 1-13 16,0 0 7-16,0 2-23 16,0 0-21-16,-14 4-20 15,-9 0-25-15,-4 11-9 0,-14 17 8 16,-9 24 19-16,-1 27-8 16,18-2-4-16,6-7-24 15,25-12-3-15,4-18-26 16,21-2-1-16,12-5-5 15,8-9 4-15,1-11-8 16,3-10 9-16,-6-3-1 16,-8-6-53-16,-4-10-51 15,-6-2-115-15,-4-8-278 16,-5 4-223-16,-1 1-432 0</inkml:trace>
  <inkml:trace contextRef="#ctx0" brushRef="#br0" timeOffset="3471.35">18226 11005 766 0,'0'0'637'15,"0"0"-155"-15,0 0-140 0,0 0-6 0,0 0-87 16,0 0-111-16,0 0-44 16,-6-13-9-16,32 8-2 15,8-1-29-15,-8 0-29 16,3 4-10-16,-8 2-14 15,-4 0 0-15,-5 11-1 16,-2 10 12-16,-3 7-5 16,-5 4 20-16,-2 7-5 15,-2-1 10-15,-9-4-7 16,3-3-19-16,2-9-1 16,2-8-5-16,4-8-14 15,0-7-156-15,10-14-287 16,2-3-384-16</inkml:trace>
  <inkml:trace contextRef="#ctx0" brushRef="#br0" timeOffset="4306.45">18596 10867 401 0,'0'0'496'0,"0"0"-140"15,0 0 3-15,0 0-12 16,0 0-8-16,0 0-16 15,0 0-90-15,6-12-92 16,-6 43 10-16,0 12-4 31,0 9-34-31,0 4-29 16,0 3-31-16,0-9-31 0,0-7-12 16,0-14-10-16,2-11 0 15,-2-8-18-15,4-10-48 16,-2 0-55-16,2-20-47 15,-2-7-68-15,3-5-57 16,-3-5 14-16,-2 0 26 16,0-3 94-16,0 2 118 15,0 1 41-15,-7 5 77 16,-1 4 66-16,2 3 11 16,2 6 3-16,2 3 11 0,2 2-45 15,0 4-7 1,0 0-22-16,0 0-7 0,2 0-35 15,8-1-17-15,11-2-26 16,6 1 1-16,-2-1-9 16,6 4 8-16,-2 0 8 15,-5 3 1-15,-3 3-2 16,-2 3-16-16,-1 0 0 16,-1 0 0-16,-5 0 0 15,1 8-1-15,-3-1 0 16,-2-2 1-16,-4 4-10 15,-4-1 10-15,0 5 12 0,-12 5 92 16,-11 3-15-16,-2 6-7 16,-6 2-29-16,2-1-7 15,5-3-17-15,7-2-8 16,11-7-21-16,6-3 0 16,6-4-17-16,21-2 8 15,6-2 9-15,4 3 7 16,-4 2-7-16,-8 3-5 15,-13 5 5-15,-9 5 1 16,-3 4 8-16,-27 1 26 16,-11 0-10-16,-9-3-1 15,4-7-24-15,7-11-21 0,20-7-117 16,16-15-556-16,0-7-1439 16</inkml:trace>
  <inkml:trace contextRef="#ctx0" brushRef="#br0" timeOffset="7521.42">19433 10876 101 0,'0'0'95'0,"0"0"-28"16,0 0-37-16,0 0-10 16,0 0-7-16,0 0 2 15,0 0 21-15,-12-7 30 16,7 5 19-16,5-1 65 16,0-3 28-16,0 1 11 15,-2-1-5-15,2 1-3 16,0-1-7-16,-4 1 0 15,4 4-3-15,0 1-10 16,-2 3-10-16,-2 18-80 16,2 11 141-16,-2 13-38 15,2 11-7-15,-2 4-32 16,2-2-28-16,2-6-42 16,0-11-37-16,0-13-19 15,0-11-3-15,0-10 3 0,0-7-8 16,0 0-1-16,0-17 0 15,0-8 18-15,0-7-18 16,0-8-16-16,0-2-49 16,0-5-16-16,0-1 41 15,0 2 16-15,0 1 19 16,0 5 5-16,2 5 8 16,2 5-7-16,4 6 0 15,4 3-1-15,5 3 0 16,2 2 0-16,10 3-1 15,-3 2 1-15,10 4 0 16,-1 6 1-16,2 1-1 16,-6 0 0-16,-2 5-1 15,-11 6-5-15,-5 4 0 16,-11-1-2-16,-2 3 8 0,-2 2 11 16,-17 0 8-16,-6 3-1 15,-8-2 12-15,2 1-12 16,-6-2 9-16,6-2 10 15,0-3 14-15,8-3 5 16,7-2 2 0,10-5-7-16,6 2-38 15,0-1 0-15,16 4-12 16,9 4 10-16,10 4 16 16,6 5-12-16,-1 1-5 15,-3 0-10-15,-4 1 6 16,-8-4-6-16,-7-1-7 15,-5-6 1-15,-7-6 5 0,-4-1-14 16,2-5-112-16,2-1-208 16,1-4-426-16,-1-6-494 0</inkml:trace>
  <inkml:trace contextRef="#ctx0" brushRef="#br0" timeOffset="7884.1">19877 11051 1348 0,'0'0'614'16,"0"0"-265"-16,7 75-42 0,-3-48-106 15,-2-4-83-15,2-7-37 16,-2-9-33-16,-2-3-26 16,0-4 10-16,0-5 2 15,0-17 1-15,4-7-35 16,-2-10-7-16,9-19-19 15,1-1-20-15,5-4-16 16,3-1-6-16,3 16 44 16,-4 3 24-16,-1 17 12 15,1 16 8-15,-3 12 16 16,-1 20 32-16,1 21 16 16,3 22-12-16,-7 1-1 0,1 5 5 15,-3-4-48-15,-4-15-5 16,-4-4-23-1,2-14-14-15,-4-10-79 0,0-14-118 16,0-8-137-16,0-10-262 16,-4-8-455-16</inkml:trace>
  <inkml:trace contextRef="#ctx0" brushRef="#br0" timeOffset="8074.54">19906 11026 1492 0,'0'0'596'16,"0"0"-277"-16,0 0-105 16,0 0-17-16,0 0-33 15,122-14-85-15,-78 4-62 16,-3-1-17-16,2-4-217 16,-7 3-573-16,-7 1-854 0</inkml:trace>
  <inkml:trace contextRef="#ctx0" brushRef="#br0" timeOffset="8728.44">20318 10985 1228 0,'0'0'557'16,"0"0"-78"-16,0 0-160 15,0 96-32-15,0-62-98 0,0-2-63 16,2-5-40 0,-2-5-43-16,4-8-19 15,-2-7-6-15,-2-6-11 0,4-1-1 16,-4 0 9-16,2-10-4 16,2-8 7-16,-4-6-17 15,2-9 0-15,3-4 0 0,-5-6 0 16,0-3 4-16,0-1-4 15,0 2 5-15,2 4-6 16,-2 4 6-16,4 6-5 16,-4 7 34-16,2 5 2 15,-2 7 17-15,0 4-4 16,0 2-10-16,0 5-2 16,0-1-17-16,4 2-3 15,2 0-18-15,7 7 2 16,5 10 16-16,5 8-9 15,2 6 6-15,2 8-6 16,6 0 7-16,-2 0-4 16,0-5-1-16,-2-5-2 15,-9-9-3-15,3-8-6 16,-9-7-1-16,3-5 1 0,0 0 1 16,-3-13 9-16,5-11-10 15,3-8 0-15,-3-4-11 16,-3-4 11-16,-1 1-8 15,-3 4 7-15,-5 6 1 16,3 14 0-16,-8 12 0 16,-2 5-10-16,4 35-15 15,-2 30 25-15,2 1 12 16,3-2 1-16,-5-11-1 0,2-19-12 16,-4-4-1-16,0-3-38 31,0-17-83-31,-11-9-248 15,-1-3-910-15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6:58:37.55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6352 12132 224 0,'0'0'826'0,"0"0"-477"16,0 0-17-16,0 0-82 15,0 0-81-15,0 0-30 16,29-10-28-16,-23 2-4 0,1-3-16 15,-7-2 0-15,0-4-29 16,0-1-1-16,0-2-17 16,-2 3-6-16,-15 3 3 15,0 8 19-15,-7 6-12 16,-3 11-1-16,-19 35 0 16,-5 40 4-16,-7 40 15 15,8 19-20-15,19-9 9 16,19-34-5-16,12-41-8 15,12-28-42-15,17-11 0 16,8-5 0-16,11-6 0 16,8-7 1-16,-7-4 8 15,-1-14-9-15,-1-24-119 0,-14 3-365 16,-4 1-756-16</inkml:trace>
  <inkml:trace contextRef="#ctx0" brushRef="#br0" timeOffset="399.44">6629 12149 942 0,'0'0'575'15,"0"0"-285"-15,0 0-104 16,0 123 80-16,0-18 9 15,-4 12-32-15,4-17-67 16,0-25-72-16,0-35-66 16,0-10-23-16,0-7-15 0,0-2-6 15,10-11-48 1,13-20-399-16,-4-17-245 0,-1-6-914 16</inkml:trace>
  <inkml:trace contextRef="#ctx0" brushRef="#br0" timeOffset="685.27">6846 12409 1117 0,'0'0'687'31,"0"0"-331"-31,0 0-66 0,0 0-141 15,-27 89 38-15,21-34-34 16,4 7-48-16,2-3-44 16,2-17-43-16,19-7-18 15,10-24 0-15,8-11 1 16,0-26 10-16,-5-17 8 16,-12-11 5-16,-16 0 9 15,-6 5 72-15,-10 7-33 16,-15 15-53-16,5 10-19 15,-3 14-95-15,6 3-434 0,11 0-790 16</inkml:trace>
  <inkml:trace contextRef="#ctx0" brushRef="#br0" timeOffset="1296.52">7344 12454 479 0,'0'0'665'0,"0"0"-343"15,0 0-44-15,0 0-87 16,0 0-79-16,0 0-12 16,0 0 4-16,0-66 10 0,0 51 4 15,0 2-17 1,0 3 0-16,-10 3 15 0,-4 7 1 15,-5 0-23-15,-8 21-28 16,-4 26-11-16,4 6 19 16,5 10 20-16,5 3-22 15,17-13-32-15,0-1-29 16,23-11-11-16,8-14-3 16,6-14 3-16,2-13-1 15,-2 0 0-15,13-37-98 16,-9 3-230-16,-10 0-523 0</inkml:trace>
  <inkml:trace contextRef="#ctx0" brushRef="#br0" timeOffset="1563.57">7626 12172 641 0,'0'0'1050'0,"0"0"-711"15,0 0 137-15,-7 140-156 16,5-37-72-16,-2 9-92 16,4-22-75-16,-2-23-47 15,2-32-33-15,0-11-1 16,0-5-19-16,2-3-119 15,15-16-206-15,-5-7-308 16,1-14-153-16</inkml:trace>
  <inkml:trace contextRef="#ctx0" brushRef="#br0" timeOffset="1897.26">7865 12364 886 0,'0'0'678'0,"0"0"-325"16,0 0-90-16,0 0-58 16,0 0-77-16,0 0-43 15,0 0 16-15,9-11 5 16,-16 11 6-16,-13 8-16 16,-13 8 11-16,-7 5 4 15,-7 6 15-15,-3 3-42 16,3 5 4-16,12-2-22 0,16 1-12 15,19-3-31-15,0-4-1 16,35-3-16 0,9-6-4-16,9-3 8 0,3-7 3 15,-2 1-13-15,-7-2-42 16,5 2-138-16,-11 0-529 16,-3-4-1287-16</inkml:trace>
  <inkml:trace contextRef="#ctx0" brushRef="#br0" timeOffset="3247.07">8651 12200 1016 0,'0'0'333'0,"0"0"9"0,-6 141-36 16,6-43-21-16,0-5-43 15,0-20-129-15,0-26-54 16,0-25-41-16,0-5-6 16,0-4-12-16,0-6 0 15,0-7 9-15,0-13 1 16,0-15-10-16,0-10-36 15,0-7-10-15,-2-6-10 16,-3-7 15-16,3-4 18 16,2-3 14-16,0 1 8 15,0 4-8-15,13 6 1 0,5 9 8 16,7 8-1 0,6 8-5-16,4 8 6 0,1 6 0 15,1 8 0-15,0 7 0 16,0 0 0-16,-6 15-6 15,-2 5 6-15,-10 4-1 16,-7 1-8-16,-12 4 9 16,-2 0 25-16,-21 1 8 15,-12 2 8-15,-8 0-5 16,-5 0 15-16,-3 0-4 16,5-4 7-16,9-4 31 15,12-2 9-15,13-3-34 16,8-2-37-16,4 1-12 15,16 0 0-15,19 4 7 0,4 2 3 16,15 0 9-16,0 1-12 16,2-1-5-16,-9 0-13 15,-9-5-1-15,-10-4-18 16,-5-7-131-16,-8-8-202 16,-3 0-534-16</inkml:trace>
  <inkml:trace contextRef="#ctx0" brushRef="#br0" timeOffset="3732.19">9354 12508 380 0,'0'0'706'0,"0"0"-384"15,0 0-18-15,0 0-89 16,0 0-70-16,0 0-85 16,0-79-31-16,0 62-15 15,0-2-5-15,-2 4 1 16,-9 1 65-16,-3 7 33 16,-7 7 24-16,-6 7-8 15,-4 22-45-15,-10 28 18 0,10 4 1 16,2 6-6-1,12 1-34-15,17-16-33 0,0-4-25 16,15-16-1-16,6-20-1 16,3-12 2-16,7-21-6 15,5-21 5-15,1-13-77 16,-4-6-74-16,-6 0-48 16,-5 5-11-16,-7 12 68 15,-5 16 96-15,-8 18 47 16,-2 10 13-16,0 48 23 15,0 33 146-15,-2 5-11 16,-2-6-28-16,4-15-59 16,0-28-73-16,10-4-11 0,7-20-227 15,2-13-262 1,-1-4-247-16</inkml:trace>
  <inkml:trace contextRef="#ctx0" brushRef="#br0" timeOffset="3936.13">9627 12247 1041 0,'0'0'963'16,"0"0"-616"-16,0 104 151 15,0-15-223-15,0 21-66 0,4-7-75 16,-2-24-65 0,-2-33-38-16,4-23-31 0,-4-6-15 15,2-6-100-15,-2-11-198 16,0-15-297-16,4-10-392 0</inkml:trace>
  <inkml:trace contextRef="#ctx0" brushRef="#br0" timeOffset="4079.13">9482 12507 1770 0,'0'0'695'0,"0"0"-376"0,0 0-43 16,78 7-72-16,-26-7-117 15,4-6-58-15,6-5-29 16,-19 1-191-16,-1 1-680 0</inkml:trace>
  <inkml:trace contextRef="#ctx0" brushRef="#br0" timeOffset="4579.32">9875 12628 117 0,'0'0'616'16,"0"0"-268"-16,0 0-16 16,0 0 0-16,0 0-38 15,0 0-36-15,0 0-40 16,0 0-44-16,0 0-34 16,0 0-46-16,12 0 7 15,5 0-21-15,9 0-38 0,3-7-18 16,7-7-18-16,-3-5 1 15,-4-3-6-15,-1-4-2 16,-9-2 1-16,-7-2 0 16,-5 2 1-16,-7 4-1 15,-7 6 5-15,-17 14-5 16,-18 4 0-16,-11 33 4 16,-7 34 74-16,16 2 51 15,13-3-17-15,25-8-32 16,14-21-35-16,32-6-30 15,26-15-15-15,-2-16-1 16,37-41-65-16,-20-10-285 16,-23-2-1306-16</inkml:trace>
  <inkml:trace contextRef="#ctx0" brushRef="#br0" timeOffset="61143.75">16318 12180 26 0,'0'0'222'0,"0"0"-53"16,0 0 32-16,0 0-9 15,0 0 3-15,0 0-26 16,-15 10-3-16,11-10 23 15,4 1 6-15,0-1-2 16,0 0-5-16,0 0-36 16,0 0-10-16,0 0-13 0,0 0-19 15,0-1 5-15,11-9-22 16,3-4-41-16,9-1-12 16,0-4 2-16,1 1 0 15,7 0-11-15,-2 1-5 16,-4 4-19-16,0 3 2 15,-2 3-7-15,-9 4 5 16,-4 3-1-16,-3 0-5 16,-1 9 0-16,-6 9 20 15,0 6 1-15,0 7 2 16,-13 3 3-16,-9 1-3 16,-1 2 15-16,-2-2-3 15,-2-2-16-15,2-3-1 16,3-5 5-16,3-5-12 0,9-6-12 15,4-5-2-15,6-7-10 16,0-2 11-16,12 0-8 16,17-4 9-16,6-6 1 15,8 4-1-15,1 6-1 16,6 0 0-16,-5 21 0 16,-12 12-8-16,-8 8 8 15,-19 4 1-15,-6 4 0 16,-19 1 10-16,-12-4 17 15,-6-5 17-15,-4-7-16 16,-3-9-19-16,3-9-3 0,4-9-5 16,8-6 5-1,8-1-6-15,5 0-14 0,10-2-2 16,4-8-44-16,2-14-109 16,2 1-323-16,10 0-399 0</inkml:trace>
  <inkml:trace contextRef="#ctx0" brushRef="#br0" timeOffset="61521.78">16928 12729 1073 0,'0'0'845'16,"0"0"-339"-16,0 0-208 15,-31 88-121-15,27-68-123 16,4-9-54-16,0-11-70 16,4-14-482-16,8-11-629 0</inkml:trace>
  <inkml:trace contextRef="#ctx0" brushRef="#br0" timeOffset="62090.5">17079 12327 965 0,'0'0'646'0,"0"0"-262"0,0 0-69 16,0 0-86-16,0 0-115 16,0 0-44-16,0 0-4 15,49-70-8-15,-24 47 5 16,4 1-12-16,-2 6 4 16,-2 3-9-16,-3 9-17 15,-3 4-17-15,0 20-11 16,-3 27 6-16,-8 29 4 15,-8 23 1-15,0 8-3 16,-14-19 13-16,-9-22 13 16,11-29 5-16,-5-6 25 0,-1-3 2 15,-1-5-21 1,5-5-16-16,3-12-22 0,9-6 4 16,2-10-12-16,6-9-5 15,21-4-5-15,12 5 9 16,5 7 1-16,3 11 2 15,-3 6 11-15,-7 15 7 32,-8 2-14-32,-2 2-6 0,-11-7-167 15,5-10-975-15</inkml:trace>
  <inkml:trace contextRef="#ctx0" brushRef="#br0" timeOffset="63180.31">18354 12062 722 0,'0'0'508'0,"0"0"-200"15,0 0-50-15,0 0-46 16,0 0-28-16,0 0-32 16,2-73 8-16,-4 66 1 15,-8 1-13-15,-9 6-5 16,-2 0-10-16,-8 15-44 16,-6 16 1-16,-4 23-23 15,-6 25 2-15,5 19-35 16,7 4 1-16,15-17-19 15,15-25-4-15,3-24-11 16,7-8 0-16,18 1-1 16,12-6-7-16,14-3 7 0,7-13 0 15,0-7-2-15,-8 0 2 16,-9-13-11-16,-10-1-32 16,-10 2-93-16,-5-1-113 15,1-8-260-15,-9 4-181 16,-2 0-556-16</inkml:trace>
  <inkml:trace contextRef="#ctx0" brushRef="#br0" timeOffset="63537.4">18337 12429 49 0,'0'0'1050'15,"0"0"-644"-15,0 0-24 16,0 0-60-16,0 0-66 15,0 0-79 1,0 0-36-16,-33-14-32 16,40 10-28-16,11-4-33 0,7 1-11 0,0-1-19 15,4-1-9-15,-4 2-3 16,-7 3-6-16,1 0-2 16,-7 4 2-16,-6 0 0 15,1 0-12-15,-1 14 12 16,-6 10 1-16,0 9 23 15,0 7-4-15,-2 6 25 16,-5 1-15-16,1-1-3 16,2-8-3-16,2-7-19 15,2-9-5-15,0-6 0 16,0-8 0-16,0-4-9 16,0-4-12-16,2 0-111 0,8-18-214 15,3-4-423-15,-5-2-698 16</inkml:trace>
  <inkml:trace contextRef="#ctx0" brushRef="#br0" timeOffset="63865.25">18755 12120 963 0,'0'0'694'0,"0"0"-431"16,0 0 21-16,-19 144 15 16,17-43-55-16,-2 8-63 15,4-19-35-15,-4-26-65 16,4-30-52-16,0-7-14 15,0-7-15 1,0 0 0-16,0-5-2 0,0-11-107 16,0-4-166-16,0-26-287 15,0-2-223-15,0-4-342 0</inkml:trace>
  <inkml:trace contextRef="#ctx0" brushRef="#br0" timeOffset="64240.94">18598 12450 947 0,'0'0'595'16,"0"0"-266"-16,0 0-62 15,0 0-14-15,0 0-28 0,97 51-17 16,-49-45-40-16,-1-5-62 16,3-1-45-16,-3-3-49 15,-3-12-12-15,-7-8-108 16,-6-4-147-16,2-5-229 15,-12-4-148-15,1-1-31 16,-9-5 33-16,-5 3 314 16,0 1 316-16,-8 4 254 15,0 9 311-15,0 9-166 16,-4 12 107-16,-6 4-191 16,2 23-106-16,-3 26 63 15,3 28 22-15,4 25-47 16,4-6-79-16,0-19-58 15,6-26-59-15,4-23-42 0,-1-2-4 16,-3-5-5-16,4-5-78 16,3-16-261-16,-3-10-385 15,-2-11-719-15</inkml:trace>
  <inkml:trace contextRef="#ctx0" brushRef="#br0" timeOffset="64730.52">19232 12392 628 0,'0'0'777'0,"0"0"-214"16,0 0-254-16,0 0-17 15,0 0-81-15,0 0-54 16,0 0-24-16,15-14-34 16,1 7-27-16,5 0-27 15,2 0-10-15,0 1-19 0,-3 2-1 16,-1 3-9-1,2 1 3-15,-7 0-9 0,-2 0 1 16,-1 5 0-16,-5 10-1 16,0 5 6-16,-6 6-6 15,0 6 14-15,-6 4 16 16,-11 3 21-16,-3-1-9 16,3-1 7-16,1-4-7 15,7-7-6-15,3-3-12 16,6-8-15-16,6-3 9 15,15-10 0-15,14-2 5 16,13 0-2-16,6-9-15 16,1-5-6-16,-1 1-9 15,18-2-71-15,-16 4-441 16,-2 0-892-16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7:00:00.18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23989 12134 436 0,'0'0'745'0,"0"0"-224"16,0 0-301-16,-19 75 31 15,9 3 63-15,-2 31-11 16,-1 11-54-16,5-17-98 15,2-29-75-15,2-34-44 16,4-14-26-16,0-3-6 16,0-8-6-16,0-8-94 15,6-21-364-15,10-14-258 16,-3-5-683-16</inkml:trace>
  <inkml:trace contextRef="#ctx0" brushRef="#br0" timeOffset="365.88">24189 12386 165 0,'0'0'1000'0,"0"0"-498"16,0 0-218-16,0 0-55 15,0 0-39-15,0 0-19 16,0 0-6-16,11-14-14 15,-24 38-42-15,-3 15 30 16,-7 20-35-16,4 4-22 16,5 3-22-16,10-2-35 0,4-19-23 15,23-6-2-15,30-23-15 16,34-20 15-16,14-47 9 16,-10-11-8-16,-33-3 7 15,-35 13 5-15,-23 13 31 16,-25-1 28-16,-16 3-3 15,-15 9-27-15,-10 20-17 0,6 8-15 16,10 18-10-16,21 13-20 16,29 11-113-16,13-6-544 15,18-11-587-15</inkml:trace>
  <inkml:trace contextRef="#ctx0" brushRef="#br0" timeOffset="790.63">24752 12382 918 0,'0'0'359'0,"0"0"-76"16,0 0-10-16,0 0-55 16,0 0-32-16,0 0 18 0,0 0 6 15,31-39 14-15,-37 49-17 16,-11 16-55-16,-10 24-25 16,-12 29-28-16,2 25-18 15,14-7-47-15,17-19-16 16,6-33-18-16,29-26-9 15,26-12-6-15,30-11 10 16,23-45 5-16,-9-24 15 16,-27-20-13-16,-39 2 20 15,-33 25 20-15,-20 17-18 16,-13 18-12-16,-9 15-4 16,-5 7-7-16,-3 5-1 15,9 4-1-15,35 19-71 16,6 5-487-16,16 0-712 0</inkml:trace>
  <inkml:trace contextRef="#ctx0" brushRef="#br0" timeOffset="1297.6299">25610 12140 618 0,'0'0'725'0,"0"0"-106"16,0 0-268-16,0 0-112 0,-3 135 83 16,3-22-37-1,0 11-96-15,0-19-90 0,-4-28-56 16,4-38-35-16,0-11-8 16,0-6-9-16,0-8-50 15,0-8-186-15,0-20-213 16,7-16-129-16,-1-4-455 0</inkml:trace>
  <inkml:trace contextRef="#ctx0" brushRef="#br0" timeOffset="1534.85">25492 12460 1099 0,'0'0'719'0,"0"0"-192"16,0 0-234-16,0 0-86 15,0 0-36-15,0 0 14 16,99 20-65-16,-43-15-21 16,10-2-27-16,4-1-33 15,-18-2-32-15,0 0-7 16,-9-8-40-16,-8-7-133 16,-8-4-307-16,2-14-119 15,-4 3-219-15,-9 2-506 0</inkml:trace>
  <inkml:trace contextRef="#ctx0" brushRef="#br0" timeOffset="1738.07">26052 12154 29 0,'0'0'1337'0,"0"0"-779"16,0 0-329-16,0 0 79 16,-19 108 13-16,17-23-35 15,-8 25-67-15,4-7-74 16,2-19-75-16,2-28-28 15,2-24-30-15,0-2-3 16,0-7-9-16,12-14-105 16,0-9-277-16,5-4-671 0</inkml:trace>
  <inkml:trace contextRef="#ctx0" brushRef="#br0" timeOffset="2238.19">26252 12471 1113 0,'0'0'602'0,"0"0"-215"15,0 0-73-15,0 0-79 16,0 0-85-16,0 0-50 16,0 0-16-16,65-24-9 15,-41 18-9-15,-3 2 3 16,2 2-18-16,-1 2-15 15,-7 0-15-15,-5 0 3 16,3 4-10-16,-11 8-5 16,2 7 6-16,-4 3-4 15,0 8 5-15,-17 5 2 16,-1 4 11-16,-7 1 8 0,-4 1-1 16,2-3 5-16,2-2 1 15,3-5 0-15,9-8-14 16,13-3-2-16,0-7-16 15,29-4-8-15,27-8 19 16,35-1-3-16,-4 0-8 16,-5 0 1-16,-9-3-11 15,-36-1-75-15,0 0-740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7:00:16.56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6084 14145 1164 0,'0'0'599'0,"0"0"-378"0,-23 146 91 16,17-39-44-16,4 8-86 15,2-22-77-15,0-31-58 16,0-29-32-16,0-15-15 16,0-4-8-16,0-7 7 15,2-6-58-15,2-1-108 16,-2-34-196-16,4-1-298 16,-2 0-312-16</inkml:trace>
  <inkml:trace contextRef="#ctx0" brushRef="#br0" timeOffset="423.41">6028 14313 717 0,'0'0'671'0,"0"0"-266"15,0 0-43-15,0 0-102 16,0 0-78-16,0 0-56 16,-29-85-54-16,47 66-21 15,5-1-5-15,8-1-24 16,4-1-1-16,2 3 0 15,5 7-9-15,-5 6-4 16,-4 6-8-16,-4 0 0 0,-6 18-6 16,-9 8 6-16,-10 5 1 15,-4 6 17 1,-4 1 12-16,-21 3 40 16,-6-1 3-16,0-3-17 0,-6-3-1 15,4-4-14-15,6-7-4 16,11-6-13-16,10-8-24 15,6-4-14-15,22-5 4 16,32 0 10-16,29-12 0 16,6 4 0-16,-9 5-9 15,-14 3 8-15,-30 24 1 16,-14 13 0-16,-22 21 0 16,-51 17 50-16,-47 7 49 0,5-11-28 15,15-26-43-15,41-26-17 16,30-19-11-16,9-26-90 15,15-6-423-15,8-4-571 0</inkml:trace>
  <inkml:trace contextRef="#ctx0" brushRef="#br0" timeOffset="1363.57">6886 14470 160 0,'0'0'936'0,"0"0"-598"16,0 0-15-16,0 0-95 16,0 0-103-16,-33-74-29 15,26 64 12-15,-3 6 38 16,-7 4 6-16,3 7-42 16,-9 22-14-16,-2 12 28 15,3 13 25-15,-3 9-32 16,12 2-22-16,5-2-49 15,8-10-31-15,0-13-10 0,8-17-5 16,5-14-23-16,10-9 4 16,-1-18 1-16,-1-20-24 15,4-10-69-15,-7-7-71 16,3-4-72-16,-6 0-35 16,-5 9 52-16,-4 11 108 15,-4 17 120-15,-2 19 9 16,0 10 25-16,0 29 115 15,0 13 55-15,-2 7-7 16,2-3-54-16,0-5-87 16,2-14-47-16,11-14-37 15,-1-14-148-15,0-6-31 16,-1-18 29-16,5-13-46 0,-3-6-93 16,1-5 66-1,-1 1 101-15,-3 2 159 0,-2 7 10 16,-2 12 174-16,-2 16 151 15,-1 7-59-15,1 24-23 16,0 17 53-16,-2 10-86 16,4 0-65-16,-2-4-83 15,-2-11-43-15,4-17-21 16,-1-18-7-16,7-6 7 16,-4-29 25-16,17-25-33 15,14-24-48-15,1 1-57 16,-1 8 41-16,-6 14 48 0,-8 26 15 15,4 11 1-15,-7 15 6 16,-3 14 46-16,-7 31 56 16,-3 15-23-16,-3 6-8 15,-6-1-58-15,0-2-19 16,0-18-172-16,0-20-726 0</inkml:trace>
  <inkml:trace contextRef="#ctx0" brushRef="#br0" timeOffset="1918.25">7756 14438 316 0,'0'0'704'16,"0"0"-359"-16,0 0 63 15,0 0-118-15,0 0-51 16,0 0-82-16,0 0-64 0,-106 35 6 15,82 8 65-15,3 12 2 16,4-1-24-16,5-4-56 16,12-7-46-16,0-15-34 15,0-13-6-15,17-15-1 16,3-3 1-16,5-23 0 16,8-12-3-16,0-12-92 15,2-16-38-15,-4-20-55 16,-2-19 10-16,-10-5 71 15,-7 20 54-15,-10 26 33 16,-2 32 20-16,0 15 13 16,0 13 127-16,-2 4 100 15,-8 44-152-15,-5 44 9 16,3 38 37-16,6 9-4 16,6-26-31-16,0-36-67 15,6-37-32-15,9-13-85 0,-3-7-241 16,4-9-555-16</inkml:trace>
  <inkml:trace contextRef="#ctx0" brushRef="#br0" timeOffset="2465.53">7996 14397 1099 0,'0'0'585'0,"0"0"-378"16,-19 78 71-1,13-24-7-15,0 6-63 0,6 1-34 16,0-6-72-16,0-12-51 16,6-11-51-16,6-19 0 15,5-13 0-15,8-12 0 16,-1-21-4-16,5-10-90 15,-4-5-29-15,0 2 22 16,-6 7 64-16,-7 14 37 16,0 15 22-16,-1 10 22 15,1 22 45-15,3 17 53 16,1 4-30-16,3 2-12 16,3-10-44-16,3-12-22 15,0-17-32-15,4-6 29 16,-4-24 32-16,-5-11 34 0,-9-6 11 15,-7-3-40-15,-4 2-41 16,0 3-27-16,-4 1-64 16,4-1-258-16,4 9-577 15,10 6-1128-15</inkml:trace>
  <inkml:trace contextRef="#ctx0" brushRef="#br0" timeOffset="2685.88">8533 14529 1275 0,'0'0'1034'0,"0"72"-409"15,0-26-306-15,0 1-159 16,2-8-115-16,2-14-45 15,2-23-57-15,1-2-526 16,-1-13-690-16</inkml:trace>
  <inkml:trace contextRef="#ctx0" brushRef="#br0" timeOffset="2797.08">8502 14279 1527 0,'0'0'618'15,"0"0"-464"-15,0 0-154 16,0 0-679-16</inkml:trace>
  <inkml:trace contextRef="#ctx0" brushRef="#br0" timeOffset="3361.09">8934 14408 347 0,'0'0'638'16,"0"0"-465"-16,0 0-96 15,0 0-46-15,0 0 19 16,0 0 140-16,0 0 78 0,19-37 9 16,-26 37-28-1,-5 0-31-15,-11 19-99 0,-4 12-22 16,-8 23 42-16,0 3 2 16,10 6-19-16,7-1-41 15,12-14-40-15,6-5-40 16,0-14-1-16,12-19 0 15,13-10-7-15,6-21-40 16,4-20-128-16,0-13-157 16,2-19-140-16,-2-19 83 15,-4-18-184-15,-10 0 168 16,0 19 405-16,-15 29 140 16,-4 32 268-16,-2 16 120 15,0 8 7-15,0 6-76 16,-6 11-297-16,-7 38-74 0,3 36 41 15,-2 29 13-15,3-5-40 16,5-20-51-16,4-33-29 16,0-25-22-16,13-4-25 15,5-13-143-15,-1-2-491 16,-1-12-598-16</inkml:trace>
  <inkml:trace contextRef="#ctx0" brushRef="#br0" timeOffset="3626.87">9298 14170 1382 0,'0'0'676'15,"0"110"-144"-15,0-6-69 16,0 15-211-16,0-16-84 16,2-28-68-16,-2-33-71 15,0-14-29-15,0-5-32 16,0-8-97-16,0-15-224 16,0-2-237-16,0-19-314 0</inkml:trace>
  <inkml:trace contextRef="#ctx0" brushRef="#br0" timeOffset="3828.02">9139 14507 317 0,'0'0'1486'16,"0"0"-887"-16,0 0-319 15,0 0-46-15,0 0-31 16,122 18-81-16,-64-18-47 15,2 0-52-15,-7-12-23 16,-3-15-224-16,-15 4-491 16,-10-3-739-16</inkml:trace>
  <inkml:trace contextRef="#ctx0" brushRef="#br0" timeOffset="4109.99">9606 14146 1453 0,'0'0'625'0,"0"0"-390"0,-15 119 89 16,7-16-29-16,2 10-27 16,0-16-78-16,2-28-62 15,4-34-77-15,0-12-17 16,0-7-25-16,0-6-7 16,0-10-1-16,12-15 2 15,9-23-3-15,4-13-56 16,6-7-35-16,4 2-26 15,-4 11 33-15,0 21 53 16,-4 24 31-16,-1 56 28 16,-11 39 134-16,-3 4-23 0,-6-13-61 15,1-30-48 1,11-22-30-16,-3-9-99 0,-1-11-915 0</inkml:trace>
  <inkml:trace contextRef="#ctx0" brushRef="#br0" timeOffset="25009.66">15619 14100 854 0,'0'0'403'0,"0"0"-56"0,0 0-69 16,0 0-44-16,0 0-58 15,0 0-50-15,0-41-50 16,-2 66 19-16,-8 14 98 15,-7 15 0-15,-1 8-27 16,-7 4-46-16,0-2-39 16,0-6-29-16,7-10-10 15,5-13-21-15,3-11 5 16,8-11-17-16,2-8-9 16,0-4 0-16,2-1 0 15,21 0 0-15,6-5 13 16,14-2-6-16,7 2-6 15,5 1 4-15,3 2-3 0,-6 2-4 16,-7 0 2-16,-12 0-7 16,-10 0 5-16,-6 0-13 15,-9 0 14-15,-4 0-44 16,-2 0-31-16,2 0-81 16,-4 0-144-16,2-7-366 15,3-1-337-15</inkml:trace>
  <inkml:trace contextRef="#ctx0" brushRef="#br0" timeOffset="25244.25">15909 14289 1255 0,'0'0'681'16,"0"0"-198"-16,0 0-278 15,-11 77 55-15,5 9 0 16,4 28-85-16,-4-3-39 15,2-27-77-15,2-29-35 16,2-28-24-16,0-6 0 16,0-2-1-16,0-9-26 15,8-10-136-15,10-33-202 16,1-5-512-16,0-3-1113 0</inkml:trace>
  <inkml:trace contextRef="#ctx0" brushRef="#br0" timeOffset="25686.77">16214 14507 884 0,'0'0'596'0,"0"0"-232"16,0 0-40-16,0 0-74 15,0 0-85-15,0 0-8 16,0 0-7-16,-12-70-3 16,10 70-18-16,-8 0-29 15,-3 13-28-15,-5 12-18 16,-5 13 7-16,-2 12-2 16,4 8-10-16,5 5-10 15,8-3-7-15,8-6-27 31,0-12-5-31,20-16-11 0,15-12 10 16,9-14-7-16,5-17 8 16,5-20 1-16,-4-12 7 15,-9-8-2-15,-18-2-5 16,-15 0 17-16,-8 5-10 16,-14 11 3-16,-21 13-10 15,-7 18-1-15,-7 12 0 16,1 12-5-16,11 16 4 15,8 5-7-15,21-1-37 16,16 1-155-16,19-9-338 16,0-9-385-16</inkml:trace>
  <inkml:trace contextRef="#ctx0" brushRef="#br0" timeOffset="26140.1498">16626 14476 1073 0,'0'0'678'0,"0"0"-281"0,0 0-19 16,0 0-119-16,0 0-108 16,0 0-26-1,0 0-15-15,4-21-37 0,-4 21-23 16,0 0 0-16,0 0-11 15,0 0 0-15,-6 3-6 16,-5 8 9-16,-5 6 14 16,1 7-7-16,-7 7-11 15,1 7-11-15,2 10-2 16,3 6-5-16,10 2-1 16,6 1-18-16,6-7-1 15,25-8-2-15,23-17-4 16,26-25 6-16,30-24 0 15,-3-23 1-15,-12-27 5 16,-33-5 18-16,-37 13-24 16,-14 2 7-16,-11 22 4 0,-27 10-5 15,-11 4-2-15,-17 10-4 16,-7 11-1-16,-2 8-20 16,14 25 10-16,19 9-52 15,31 12-145-15,2-11-495 16,23-7-449-16</inkml:trace>
  <inkml:trace contextRef="#ctx0" brushRef="#br0" timeOffset="27249.17">17831 14265 664 0,'0'0'613'0,"0"0"-278"16,0 0-52-16,0 0-55 15,0 0-33-15,0 0-29 0,0 0-30 16,52-79-10-1,-52 68 18-15,0 1-34 0,0 0 2 16,-7 2-9 0,-11 6-11-16,-7 2-21 0,-10 2-18 15,-2 22 11-15,-13 24-13 16,-4 27-12-16,13 20-16 16,16-3-1-16,19-16-7 15,6-24 14-15,10-16-17 16,9 5-11-16,12-2-1 15,6 0 0-15,2-10-1 16,5-11-7-16,-5-11 8 16,0-7-1-16,-6 0 0 15,1-16-40-15,-8-3-41 16,-1-6-107-16,10-14-193 0,-10 6-305 16,0 1-179-16</inkml:trace>
  <inkml:trace contextRef="#ctx0" brushRef="#br0" timeOffset="27624.16">17947 14520 1144 0,'0'0'502'16,"0"0"-126"-16,0 0-81 16,0 0-45-16,0 0-50 15,0 0-15-15,0 0-10 16,-71-8-41-16,71 9-42 0,0 2-51 15,13-3-16-15,10 3 2 16,8-3-1-16,4 0-13 16,0 0-5-16,-2-3-7 15,-8-3 5-15,-9 3-6 16,-3 3-1-16,-9 0-7 16,-2 6-8-16,-2 15 16 15,0 10 2-15,0 8 8 16,-8 2-8-16,-7 5 8 15,7-4 2-15,2-5 8 16,2-6-11-16,1-9-9 16,3-8 0-16,0-4-11 15,0-7-23-15,0-3-109 16,7 0-132-16,7-16-256 16,-3-3-290-16,1-5-738 0</inkml:trace>
  <inkml:trace contextRef="#ctx0" brushRef="#br0" timeOffset="28287.47">18337 14338 176 0,'0'0'910'0,"0"0"-521"16,0 0-159-16,0 0-62 15,-14 75 49-15,10-23 30 16,2 9-11-16,-2 4-39 16,4-2-72-16,0-6-35 15,0-10-45-15,0-12-17 16,0-14-21-16,0-12 0 0,0-9-6 16,0 0-2-16,4-18-57 15,-4-9-203-15,6-20-238 16,-4 4-100-16,2 2-179 15</inkml:trace>
  <inkml:trace contextRef="#ctx0" brushRef="#br0" timeOffset="28744.54">18306 14443 497 0,'0'0'587'16,"0"0"-206"-16,0 0-30 16,0 0-80-16,0 0-70 0,0 0-59 15,-20-74-23-15,20 62-13 16,0-3-24-16,12 0-18 15,7-2-33-15,1-2-7 16,9 3-12-16,0 0-10 16,2 3 5-16,-4 5 8 15,2 0-14-15,-4 6 1 16,0 0 3-16,-3 2-5 16,-3 0 0-16,-7 8-1 15,-1 3 1-15,-9 2 0 16,-2 4 9-16,-2 1 30 15,-21 4 48-15,-2 4 26 16,-6 1-3-16,-4-1-15 16,0 3-33-16,8-4-11 15,2-3-9-15,13-2-32 0,6-3-10 16,6-4-10-16,8-4 1 16,17-1 9-16,10-1 0 15,0 2-4-15,-2 2 3 16,-2 4 1-16,-10 4 0 15,-15 3 0-15,-6 5 0 16,-23 1 15-16,-18-1 19 16,-2-2 5-16,-5-6-30 15,15-7-9-15,6-7-9 0,27-5-97 16,4-12-269-16,19-3-577 16</inkml:trace>
  <inkml:trace contextRef="#ctx0" brushRef="#br0" timeOffset="29208.98">18974 14083 954 0,'0'0'495'16,"0"0"-277"-16,-25 147 138 16,-2-19 110-16,-6 19-120 15,2 0-79-15,4-22-93 16,5-42-102-16,11-27-48 0,5-27-23 15,6-15-2-15,0-5 0 0,0-9-11 16,0-22-98 0,6-11-349-16,5-7-449 0</inkml:trace>
  <inkml:trace contextRef="#ctx0" brushRef="#br0" timeOffset="32359.99">19288 14486 469 0,'0'0'498'16,"0"0"-234"-16,0 0-32 0,0 0-13 15,0 0-12-15,0 0-27 16,0 0-19-16,25-56-12 16,-21 50-11-16,-4 2-26 15,0 0-14-15,0 2-11 16,0 1 4-16,-4 1 0 15,-8 0-9-15,-5 0-40 16,-8 10-3-16,1 4 12 16,-3 6-4-16,0 2-4 15,2 4-16-15,11 2-2 16,1-2-14-16,9 1-10 16,4-1-1-16,10-2-10 15,21-5 9-15,4 0 0 0,3-5 1 16,-1-4-7-16,-8 1 7 15,-15-1-1-15,-14 0 1 16,0 4 0-16,-27 3 24 16,-12 3 3-16,-4 0-17 15,6-4-10-15,8-3-38 16,20-11-185-16,9-2-501 16,0 0-418-16</inkml:trace>
  <inkml:trace contextRef="#ctx0" brushRef="#br0" timeOffset="60281.85">22873 14311 626 0,'0'0'546'0,"0"0"-250"0,0 0-50 16,0 0-86-16,0 0-32 15,0 0-9-15,-13-24 10 16,13 23 15-16,0-1 6 16,0 2-19-16,0 0-22 15,0 0-31-15,0 0-11 16,-4 0-24-16,4 13-17 15,-2 17-16-15,-4 26 42 16,0 30 10-16,-7 28 20 16,3 10-14-16,2-23-20 15,1-29-17-15,3-34-15 16,4-15-4-16,0-8-10 16,0-8-1-1,0-7-1-15,4-37-59 16,9-7-468-16,1-5-872 0</inkml:trace>
  <inkml:trace contextRef="#ctx0" brushRef="#br0" timeOffset="61281.41">23305 14418 535 0,'0'0'489'16,"0"0"-195"-16,0 0-21 0,0 0-51 15,0 0-42-15,0 0-11 16,0 0-18-16,-13-66 0 16,7 59 1-16,0 3-5 15,-2 0-4-15,-5 1-47 16,3 1-2-16,-7 2-11 15,5 0-23-15,-3 0-8 16,3 5-14-16,-4 9-9 16,-3 4-14-16,0 10-7 15,1 8 4-15,-5 8 6 16,4 9-3-16,3 5 3 16,8 1 1-16,3 1-4 15,5-7 1-15,11-8-15 0,20-13-2 16,12-13 0-1,15-19 1-15,4-6 0 0,0-29 0 16,-4-23 6-16,-21-2 6 16,-22-6 2-16,-15 0 2 15,-19 17 8-15,-14 2-4 16,-12 16-19-16,1 20-1 16,3 11-7-16,10 13-16 15,10 13-56-15,21 15-246 16,2-7-454-16,17-6-259 0</inkml:trace>
  <inkml:trace contextRef="#ctx0" brushRef="#br0" timeOffset="61863.31">23704 14397 212 0,'0'0'1049'0,"0"0"-516"16,0 0-212-16,0 0-61 15,0 0-44-15,0 0-42 16,0 0-28-16,-13-42-38 16,7 40-17-16,0 2-2 0,-7 0-32 15,-3 0-14 1,-5 15-4-16,-8 6 4 0,-2 10 5 15,0 8-16-15,-2 8 4 16,8 5-5-16,11 2-7 16,8-2-16-16,6-5-8 15,12-10-1-15,21-8-11 16,15-12 6-16,8-14 6 16,10-3 1-16,-2-20 0 15,-13-13 10-15,-3-6-4 16,-19-6 4-16,-15-6-2 15,-14-7 10-15,-14-1 5 16,-40-6-3-16,-6 14-7 16,-6 12-14-16,8 15 0 15,23 21-12-15,17 3-31 0,30 5-205 16,21 12-358-16,8-2-209 16</inkml:trace>
  <inkml:trace contextRef="#ctx0" brushRef="#br0" timeOffset="62316.53">24063 14259 1482 0,'0'0'641'0,"0"0"-261"15,0 0-108-15,0 0-89 16,0 0-56-16,0 0-55 16,0 0-25-16,-2-6-26 15,-2 6 1-15,-4 10 5 16,-2 7 27-16,-5 5 22 16,-1 12-11-16,-7 5-8 15,2 10-15-15,3 8-3 16,5 1-15-16,7 1-8 15,6-5-15-15,12-4-1 16,26-11-1-16,21-14 1 16,28-21 1-16,23-17 1 15,-3-23 11-15,-28-7-2 16,-32 1 22-16,-34-11-17 16,-13 0 5-16,-19-16-12 15,-47-3 5-15,-17 27-6 0,5 9-8 16,6 28-10-16,28 8-20 15,13 13-18-15,21 15-101 16,10-1-524-16,14-5-543 0</inkml:trace>
  <inkml:trace contextRef="#ctx0" brushRef="#br0" timeOffset="63471.97">25202 14320 666 0,'0'0'545'16,"0"0"-239"-16,0 0-46 15,0 0-44-15,0 0-21 0,0 0-1 16,0 0 17-16,19-38-28 16,-19 27-34-16,0 2-33 15,0-5-12-15,-6 2-21 16,0 1-19-16,-7 2-4 15,-3 2-3-15,-3 7-20 16,-8 0 4-16,-4 13-28 16,-14 30-5-16,-5 28 1 15,0 29 0-15,15 8 19 16,17-12 4-16,14-25-7 16,4-28-4-16,20-8-5 15,11 2-16-15,8-3 0 0,15-3-2 16,0-13 1-16,2-12-8 15,-9-6-14-15,-9-8-13 16,-10-11-43-16,-5-3-56 16,-8-2-129-16,1 0-120 15,-1-7-160-15,-3 8-205 16,-2 3-634-16</inkml:trace>
  <inkml:trace contextRef="#ctx0" brushRef="#br0" timeOffset="63831.49">25244 14645 637 0,'0'0'415'0,"0"0"-5"0,0 0-58 15,0 0-41-15,0 0-11 16,0 0-69-16,0 0-40 16,-38-29-51-16,38 28-46 15,3-1-41-15,15 0-28 16,11-4-5-16,6-1-5 15,4-3-8-15,-3 1-5 16,-12 2 5-16,-5 3-6 16,-9 4-1-16,-8 0 0 15,-2 7 0-15,0 16 2 16,-2 12 49-16,-10 9 12 16,-5 6 2-16,1 3-18 15,4-2-13-15,-1-6-20 0,5-8-8 16,2-9-6-1,6-8-1-15,0-8-40 0,0-8-90 16,0-4-105-16,0 0-80 16,2-29-190-16,4 3-229 15,0-2-605-15</inkml:trace>
  <inkml:trace contextRef="#ctx0" brushRef="#br0" timeOffset="64722.09">25622 14424 140 0,'0'0'730'15,"0"0"-368"-15,0 0-2 16,0 0-89-16,0 0-82 0,0 0-68 15,0 0 74-15,-19 74 7 16,13-35-50-16,0 3-12 16,0-1-28-16,0-1-28 15,3-6-38-15,-3-9-13 16,2-5-13-16,4-9-11 16,0-5-8-16,0-6 1 15,0 0 10-15,0-6 0 16,0-11-8-16,0-5-4 15,0-5-10-15,0-6 4 16,0 1-2-16,0-1 8 16,0-1 0-16,0 3 6 15,0 2 0-15,0 2-5 0,0 2-1 16,0 1 6-16,6-1-5 16,5 2 0-16,3-1-1 15,5 0-1-15,6 2-5 16,-3 3 5-16,7 3 0 15,-4 4 0-15,0 2 0 16,-2 5 0-16,-3 3 1 16,-3 2-6-16,-3 0-1 15,-1 2 5-15,-3 6-10 16,-6 1 12-16,-4 4-5 16,0 3 5-16,-8 2 14 15,-11 4 25-15,-6 4 9 16,-6 1 13-16,-4 2-3 15,4 1-2-15,0 0-13 16,9-4-19-16,13-3-18 0,9-6-6 16,2-4-1-16,27-5-5 15,19-2 6-15,-1-4-1 16,3 3-6-16,-7 0 6 16,-12 5-5-16,-14 4 5 15,-17 4 1-15,-29 7 15 16,-43 4 57-16,-7 0-1 15,11-7-38-15,12-6-17 16,31-9-16-16,11-2-16 16,8-3-101-16,22-2-223 15,19-3-381-15,-2-7-411 0</inkml:trace>
  <inkml:trace contextRef="#ctx0" brushRef="#br0" timeOffset="65190.84">26319 14096 173 0,'0'0'574'15,"0"0"-176"-15,0 0 99 16,0 0-152-16,0 0-36 16,0 0-114-16,4 79 10 15,-37 46 70-15,-7 25-48 16,-1 9-50-16,0-12-69 0,10-34-62 16,8-30-23-1,8-30-22-15,11-27-1 0,4-15-1 16,0-6-9-16,0-5-26 15,0-9-102-15,19-45-235 16,2 3-397-16,-3 0-569 0</inkml:trace>
  <inkml:trace contextRef="#ctx0" brushRef="#br0" timeOffset="65962.75">26614 14457 191 0,'0'0'521'0,"0"0"-229"0,0 0-40 15,0 0-17-15,0 0-14 16,0 0-12-16,0 0 2 16,31-23-20-16,-29 20-13 15,-2 0-35-15,0 2-10 16,0 0 4-16,0 1 12 16,0-2-20-16,0 2-27 15,-8 0-30-15,-9 0-33 16,-1 0-9-16,-3 7-2 15,-8 7 19-15,0 6-13 16,2 2-2-16,1 3-4 16,11 0-8-16,3 1-20 15,12-3 0-15,0 0-1 16,24 1-6-16,7 1 7 16,11 1 1-16,-5 1 4 0,-2 1-4 15,-16-1-1-15,-13 0 0 16,-6-2 0-16,-25-4 12 15,-14-6 3-15,0-5-9 16,-3-10-6-16,26-4-84 16,10-14-298-16,6-1-852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44:04.651"/>
    </inkml:context>
    <inkml:brush xml:id="br0">
      <inkml:brushProperty name="width" value="0.05292" units="cm"/>
      <inkml:brushProperty name="height" value="0.05292" units="cm"/>
      <inkml:brushProperty name="color" value="#90EE90"/>
    </inkml:brush>
  </inkml:definitions>
  <inkml:trace contextRef="#ctx0" brushRef="#br0">12626 1826 78 0,'0'0'170'15,"0"0"-51"-15,0 0-17 16,0 0 3-16,0 0 17 16,0 0 9-16,0-14 0 15,0 11 10-15,0 2-4 16,0 1-9-16,0 0-9 16,0 0-4-16,0 0-13 15,0 0-8-15,0 0-13 16,0 0-6-16,0 0-17 15,0 0-10-15,0 0-11 16,0 0-9-16,0 0-7 0,0 0-11 16,0 0-3-1,0 0-5-15,0 0-2 0,0 0 1 16,0 0 5-16,0 0 0 16,0 0 5-16,0 0-4 15,0 0 6-15,0 0 9 16,0 0-8-16,0 0 2 15,0 0-6-15,0 0-4 16,0 0-5-16,0 0-1 16,0 0 0-16,0 0 0 15,0 0 2-15,0 0 4 16,0 4 5-16,0 4 3 16,0 3 3-16,0 2-11 15,0 1 2-15,0 2-7 16,0 1 9-16,0 0 8 0,4 1 0 15,-2 2 8 1,-2-1-5-16,4 3 10 0,-2-2-5 16,-2 0-3-16,4 2-8 15,-2-4 2-15,2 2-16 16,-2-2 7-16,2 0 2 16,1 1-10-16,-3-1 2 15,2 0-2-15,-2 2 2 16,2-4-1-16,-2 1 0 15,-2-2 5-15,4 2-5 16,-4 0 8-16,0 1-8 16,2-2-1-16,-2 1 1 15,4-2 1-15,-4-1-2 16,2 1 2-16,-2-1-2 16,0-1 1-16,0 1-1 0,5 1 0 15,-3 2 0-15,-2 1 0 16,4 1 0-16,-4 1-1 15,0 0 1-15,2 3 0 16,-2-2 0-16,0 5 0 16,0-2 1-16,0 0 14 15,0-3-15-15,4 0 9 16,-4 0-7-16,2 0 3 16,-2 0-4-16,4-2 0 15,-4 3-1-15,0-1 1 16,2 4 16-16,2-3-17 15,-2 1 0-15,3 1 0 0,-5 0 1 16,2 1 0-16,-2 0 12 16,0 1-13-16,4 1 6 15,-2-2-5-15,2 0 0 16,-4 0 0-16,2 0 11 16,-2-1-12-16,4-1 0 15,-4 2 0-15,0 0 7 16,2 2-6-16,-2 0 0 15,4 2 5-15,-4-2-5 16,7 1-1-16,-3-2-7 16,-2-1 7-16,2-1 1 15,-4 1 0-15,2-2-1 16,2 1 0-16,-4 0 7 0,0 1-7 16,2 0-2-1,2 0 2-15,-4 1 0 0,2 0-7 16,3 1 0-16,-3 1 7 15,-2 2 6-15,4-3-6 16,-2 1-3-16,2-2 3 16,-4-3 6-16,2 0-6 15,2-3-1-15,-4 0 0 16,2-1 1-16,-2 2 11 16,0-2-10-16,4-2-1 15,-4 0 0-15,0-1 0 0,2 4 1 16,-2 3-1-16,0 1 2 15,0 0 7-15,0-4-9 16,0-3 1-16,0-3-1 16,5-1 1-16,-3 0-1 15,-2 5 1-15,4 1 1 16,-4 3 4 0,2-1 1-1,-2-3 17-15,4-4-13 0,-4-6-11 0,2-2 6 16,-2-4-6-16,0-2-1 15,0 0-8-15,0 0-15 16,0-3-43-16,0-12-37 16,0-22-144-16,-6 0-303 15,-2-1-638-15</inkml:trace>
  <inkml:trace contextRef="#ctx0" brushRef="#br0" timeOffset="1">12673 1791 72 0,'0'0'521'0,"0"0"-286"16,0 0-11-16,0 0-52 0,0 0-49 15,0 0-26-15,0 0 5 16,-8-6-1-16,8 6-7 16,0 0-2-16,0 0 4 15,0 0-5-15,0 0-12 16,0 0-9-16,0 0-8 16,0 0-6-16,0 0-13 15,0-2 6-15,0 2 5 16,6 0-22-16,0-1-18 15,2 0 8-15,-3 0-9 16,1 1-4-16,0-2 3 16,-4 2-5-16,2 0-6 15,2-2 11-15,1 2-10 16,1 0 14-16,-2-1-4 0,4-1 0 16,1 2-4-16,-3 0-8 15,4 0 10-15,-1 0-1 16,1 0-8-16,-6 0 3 15,7-1-4-15,-5 1-1 16,9 0 1-16,-5-1 11 16,0-1-11-16,5 1 6 15,-3-1-5-15,3-1-1 16,-3 2-1-16,3-1 1 16,-1 1 0-16,-1 0 6 15,-3 0-5-15,-1-1-1 16,1 0 0-16,-4 2-1 15,3-1 2-15,-1 0-2 0,-2 1 2 16,3-2-2-16,-3 1 2 16,2 1-1-16,-4-2 0 15,1 2 5-15,1-1-5 16,-2 1 0-16,4 0-1 16,-5 0 1-16,3 0-1 15,-4 0 0-15,-2 0-5 16,-2 0-4-16,0 0-2 15,0 0 6-15,0 0 6 16,4 0 0-16,-4 0 1 16,2 0 5-16,4 0-5 15,-6 0-1-15,7 0 6 16,-7 0 0-16,0 0-6 0,4 0 0 16,-4 0 2-1,0 0-2-15,0 3 0 0,0 0 0 16,2 1 1-16,-2 1 7 15,4 3-7-15,-2 0 5 16,-2 1 3-16,0-2-7 16,4 4 4-16,-4-1-5 15,2 0 0-15,2 1 5 16,-4 0-5-16,2 1 0 16,-2 1-1-16,0-2 1 15,5 2 1-15,-5-2-2 16,0 0 1-16,2-1-1 15,-2 1 1-15,4 0 2 16,-4 1-2-16,0 2 0 16,0 0 0-16,0 1 0 0,0 1 5 15,0 1-5-15,0-1 0 16,0-3 0-16,0 2 0 16,0-1 1-16,0 0 4 15,0-1-5-15,0 1 5 16,0 2-4-16,0-2 4 15,0 3-5-15,0-1 6 16,0 1-6-16,0-1 0 16,0 1 5-16,0-2-5 15,0 2 6-15,0 1-5 16,0-2 10-16,0 1-5 16,0 0 2-16,0-2-2 0,0 0 1 15,0 1-1-15,0 0 4 16,0 0-10-16,0-1 1 15,0 0 4-15,0 2-6 16,0-1 0-16,0 1-1 16,0 2 7-16,0-1-6 15,0 3 1-15,0 2-2 16,0 0 2-16,0 1 37 16,0-1-22-16,0-2-14 15,0 0 0-15,0 2-1 16,0-1 0-16,0-2 16 15,0-3-17-15,0-2 0 16,0-2 0-16,0 0 0 0,0 0 1 16,0 0 4-16,2 2-5 15,2 2 1-15,-4 1 0 16,0 0 0-16,2 1 16 16,-2-4-17-16,4-1 0 15,-4 0 0-15,2 1 0 16,2 2 1-16,-4 3 0 15,0 3-1-15,0 1 27 16,5 2-17-16,-3 1-9 16,2 1 5-16,-4 2-6 15,2 1 12-15,-2-4-12 16,0-1 0 0,4-4 1-16,-4-3 0 15,2 2 0-15,2-3 7 0,-4 1 28 16,0-2-25-16,0-2-5 0,0-2-6 15,2 2 1 1,2 3 4-16,-4 1-4 0,0 2 0 0,2 1-1 16,-2 1 3-16,5 0-9 15,-5 1 12-15,2 1-2 16,-2 1-4-16,4-2 0 16,-4-1-1-16,0-1 0 15,2-2 0-15,2-3 1 16,-4-4 0-16,0 0 0 15,2-1 0-15,-2 2 0 16,4 4 0-16,-4 2 1 31,0 4 0-31,0 1-1 0,0 3 0 16,2-1 1-16,2 4-1 16,-2-1 0-16,-2 0 0 15,5-3 8-15,-3-2-8 16,4-5 0-16,-6-2 0 15,6-5 0-15,-6-1 0 16,4-2 1-16,-2-1-1 16,-2-2 0-16,0-2 1 15,0 3-1-15,4-3 0 16,-4 5 0-16,0 3 1 16,0 4-1-16,0 5 1 15,0 2 0-15,0-1 0 16,0-2-1-16,0-4 0 15,0-3 0-15,0-2 1 16,0-7 0-16,0-2-1 0,0-2 1 16,0-1 0-16,0 0 0 15,0 0 4-15,0 0-4 16,0 0 0-16,0 0 0 16,0 0 1-16,0 0-2 15,0 0 4-15,0 2-4 16,-4-2 1-16,-2 0-1 15,0 0 0-15,-2 0 0 16,-5 0 0-16,3 0 0 16,-3 0 1-16,1 0 0 15,-7 0-2-15,1 0 2 16,-5-6 9-16,-4 2 5 0,-6 0 12 16,0 0 17-16,-2 2-7 15,0 2-2-15,2 0-11 16,8 0-6-16,2 2-17 15,5 2 21-15,5 1-22 16,7-1-1-16,-4-1 0 16,1-1-37-16,-1-2-87 15,2-11-216-15,2-7-484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16:49:46.85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6133 15206 97 0,'0'0'1291'0,"0"0"-761"15,0 0-282-15,-8 128 109 16,8-19-50-16,6 11-77 16,2-6-82-16,3-28-43 15,-9-34-62-15,2-17-26 16,-2-16-16-16,-2-2 0 15,4-7-1-15,-2-7-20 16,-2-3-129-16,4-40-343 16,-2 3-166-16,2-4-240 0</inkml:trace>
  <inkml:trace contextRef="#ctx0" brushRef="#br0" timeOffset="1">6071 15320 844 0,'0'0'516'0,"0"0"-138"16,0 0-9-16,0 0-117 16,0 0-42-16,0 0-79 15,-25-84-81-15,56 69-28 0,7 0 3 16,11 3 17-16,5 10-16 16,0 2 3-16,-1 12-17 15,-3 20-6-15,-13 10 8 16,-14 10 16-16,-15 5 36 15,-8 0 28-15,-18 0 24 16,-15-4-3-16,-9-8-38 16,-1-11-43-16,1-8-13 15,5-15-15-15,12-9-6 16,7-2-24-16,18-23-160 16,2-1-321-16,16-1-442 0</inkml:trace>
  <inkml:trace contextRef="#ctx0" brushRef="#br0" timeOffset="2">6652 15534 415 0,'0'0'681'0,"0"0"-308"15,0 0 11-15,0 0-77 0,0 0-84 16,0 0-55-1,0 0-86-15,-35 66 37 16,25-16 35-16,7 11-30 16,3 1-13-16,0-15-39 15,7-4-38-15,11-15-28 16,13-15 0-16,-2-13-5 16,4-24 25-16,0-18-5 15,-12-9-12-15,-15-2 11 16,-6 2-6-16,-12 8 2 15,-15 15 2-15,-6 15-1 16,6 9-17-16,4 4-14 16,11 10-108-16,12 7-337 15,4-5-413-15,10-1-681 0</inkml:trace>
  <inkml:trace contextRef="#ctx0" brushRef="#br0" timeOffset="3">6987 15599 441 0,'0'0'517'15,"0"0"-262"-15,0 0-27 16,0 0-16-16,0 0 17 16,0 0 23-16,0 0-52 15,-6 3-79-15,2 27 56 16,1 11 25-16,-1 10-27 0,4 5-21 16,0-2-39-1,0-2-51-15,0-11-41 0,11-12-22 16,3-13-1-1,-1-13-3-15,3-3 3 0,1-24 13 16,3-11-11-16,-1-8-2 16,-1-2-38-16,-3 3 9 15,-7 5-9-15,-2 13 28 16,-1 14 9-16,-5 10-7 16,6 11-14-16,0 18 22 15,8 6 16-15,5 0 13 0,8-8-14 16,4-11-14-16,6-16 11 15,0-6 7-15,1-26 5 16,-7-12 1-16,-11-8 16 16,-14 4 10-16,-6 1-9 15,-6 9-23-15,-17 9-19 16,13 3-83-16,4 9-247 16,6 4-795-16</inkml:trace>
  <inkml:trace contextRef="#ctx0" brushRef="#br0" timeOffset="4">7574 15693 795 0,'0'0'371'0,"0"0"-62"16,0 0-69-16,0 0-51 0,0 0-14 15,0 0 10-15,0 0-40 16,-4 41-5-16,10-36-35 15,4-3-27-15,-1-2-14 16,7 0-3-16,3-5-16 16,-1-9-21-16,5-3-14 15,-4-4-9-15,-7 0 8 16,-4-2-8-16,-4 1 5 16,-4-1-6-16,0 5-1 15,-10 4-17-15,-8 8 4 16,-3 6 7-16,-6 17-5 15,-6 31 11-15,-2 30 1 16,6 2 20-16,10-5 67 0,13-13 23 16,6-25-51-1,10-8-40-15,9-8-19 0,12-21-9 16,4-15-123-16,21-50-213 16,-6 4-389-16,-9 2-315 0</inkml:trace>
  <inkml:trace contextRef="#ctx0" brushRef="#br0" timeOffset="5">7843 15657 1121 0,'0'0'566'0,"0"0"-81"16,10 97-204-16,-4-50-75 15,2 0-35-15,-1-8-101 16,-1-12-37-16,0-14-31 16,-2-13 10-16,-4-7 37 15,2-26-34-15,4-10-7 16,1-10-8-16,11-4-1 15,9 3 0-15,0 7 1 0,-2 13-1 16,-2 12 1 0,-11 11-1-16,-8 8-229 15,-2 1-1274-15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7:05:57.77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15958 15497 694 0,'0'0'673'0,"0"0"-374"0,0 0-58 15,0 0-81-15,0 0-78 16,0 0-2-16,0 0 9 15,0 0 59-15,2-4-1 16,7-6-50-16,3-5-17 16,7-3-21-16,1-5-9 15,5 0-21-15,8-3-8 16,-6 2-9-16,4 2-5 16,-2 3-1-16,-4 4 3 15,-3 3-7-15,-3 7 4 16,0 3-5-16,-3 2 0 15,-1 0-1-15,1 9 0 0,-3 7 1 16,-11 6 10-16,4 7 38 16,-6 7 15-16,-6 5 13 15,-9 2-11-15,-3 4 5 16,-7-3-14-16,-2-1-15 16,2-6-19-16,6-7-2 15,5-11-5-15,4-5-4 16,8-8-10-16,2-6-2 15,0 0-27-15,8 0 0 0,10-10 27 16,5 0-6 0,8 3 6-16,-2 5-8 0,-4 2-1 15,-4 5 3-15,-9 15 6 16,-12 5 6-16,0 7 14 16,-6-1-1-16,-15-2 4 15,-2-3-16-15,-1-5-1 16,-1-6-6-16,6-5-1 15,3-6-50-15,3-4-112 16,7 0-195-16,4-13-245 16,2-1-438-16</inkml:trace>
  <inkml:trace contextRef="#ctx0" brushRef="#br0" timeOffset="503.65">16541 15481 332 0,'0'0'610'0,"0"0"-357"0,0 0-41 16,0 0-4-16,0 0-26 16,0 0 7-16,0 0 28 15,6-27 8-15,-6 27-6 16,-12 11-49-16,-1 11-40 16,-5 4-3-16,1 5-13 15,5-2-26-15,4-3-38 16,8-7-41-16,0-5-9 15,8-4-31-15,21-3 19 16,2-2 12-16,16 1 9 0,1 6-9 16,4 5 1-16,-5 8-1 15,-10 6 11-15,-14 3-10 16,-17 1 19-16,-6 1 13 16,-24-5 23-16,-7-1-10 15,0-7-20-15,-3-8-19 16,10-10-7-16,3-5-12 15,4-5-69-15,7-18-124 16,4-6-162-16,6-21-163 0,0 4-231 16,0 7-475-16</inkml:trace>
  <inkml:trace contextRef="#ctx0" brushRef="#br0" timeOffset="741.9399">16504 15491 188 0,'0'0'1237'16,"0"0"-642"-16,0 0-239 16,0 0-115-16,0 0-70 15,81-19-18-15,-30 10-20 16,1 1-40-16,-5 4-41 15,-5 0-46-15,-13 1-6 16,2-1-142-16,-13 0-376 16,9-1-1048-16</inkml:trace>
  <inkml:trace contextRef="#ctx0" brushRef="#br0" timeOffset="1306.44">17025 15660 123 0,'0'0'1028'15,"0"0"-469"-15,0 0-229 16,0 0-103-16,0 0-33 16,0 0 38-16,0 0-60 15,72 0-51-15,-47 0-61 0,0 0-40 16,0-3-20 0,10-5-90-16,-4 1-576 0,0-4-983 15</inkml:trace>
  <inkml:trace contextRef="#ctx0" brushRef="#br0" timeOffset="2075.83">17519 15420 201 0,'0'0'884'15,"0"0"-383"-15,0 0-184 16,0 0-34-16,0 0-58 15,10 109 93-15,1-13-22 16,-5 8-91-16,-4-15-99 16,2-26-64-16,-2-30-27 0,-2-10-15 15,4-6-5-15,-2-6-19 32,2-9-184-32,3-18-170 15,-1-13-265-15,0-7-505 16</inkml:trace>
  <inkml:trace contextRef="#ctx0" brushRef="#br0" timeOffset="2432.35">17808 15409 142 0,'0'0'1209'0,"0"0"-688"15,0 0-182-15,0 0-69 16,0 0-111 0,0 0-56-16,0 0-23 15,-6 29 71-15,-4 5 23 16,-5 5-39-16,-1 4-32 0,-3-2-37 0,5-5-27 16,-1-7-12-16,7-6-5 15,8-9-12-15,0-6-10 16,2-4-9-16,21-2 9 15,8-2 10-15,10 0 5 16,2-5-4-16,5-1-2 16,-7-1-3-16,-8 2-6 15,-8 4-1-15,-8 0-8 16,-7-2-52-16,-4-5-180 16,-6-1-301-16,6-1-516 0</inkml:trace>
  <inkml:trace contextRef="#ctx0" brushRef="#br0" timeOffset="2654.7399">18038 15440 869 0,'0'0'805'0,"0"0"-449"16,0 0-38-16,-13 103 59 0,9-23-76 15,2-1-65 1,-2-6-101-16,2-17-68 0,2-19-35 15,0-5-32 1,0-6-11-16,12-16-100 0,9-20-387 16,-2-16-338-16,-1-5-863 15</inkml:trace>
  <inkml:trace contextRef="#ctx0" brushRef="#br0" timeOffset="2942.15">18298 15512 1192 0,'0'0'628'15,"0"0"-289"-15,0 0-25 16,0 0-91-16,0 0-56 16,0 0-43-16,-33 81 45 0,21-31-19 15,3 8-45-15,9-3-48 16,0-7-45-16,13-15-12 15,16-18-26-15,4-15 26 16,2-19 6-16,0-23 2 16,-14-11-1-16,-15-6 2 15,-6 2 26-15,-21 7-8 16,-14 11-18-16,0 15-9 16,4 13-12-16,19 11-123 15,10 6-624-15,2 5-917 0</inkml:trace>
  <inkml:trace contextRef="#ctx0" brushRef="#br0" timeOffset="4007.66">18922 15455 796 0,'0'0'582'0,"0"0"-199"16,0 0-39-1,0 0-102-15,0 0-74 0,0 0-54 16,-10 74 71-16,10-23-1 16,0 7-13-16,0-1-50 15,0-1-48-15,0-10-25 16,6-9-19-16,0-12-17 16,1-8-3-16,-1-10-9 15,0-6 0-15,4-1 5 16,-3 0 11-16,1-3-10 15,4-6 3-15,-1-6-8 16,1-4 11-16,-2-4-12 16,-1-2 1-16,1-3 9 15,-4 0-9-15,0 6 7 16,1 3-8-16,-5 5 0 16,4 5 0-16,-2 4 0 15,-4 2 0-15,0 3 0 0,2 0-1 16,-2-2 1-16,0 2 0 15,0-3 1-15,4 1 7 16,-2-5-8-16,2-3 0 16,3-2 7-16,-1-2-7 15,0-1 0-15,-4 1 5 16,2 3-5-16,0 2-1 16,-4 3 0-16,0 3 1 15,0 3 0-15,0 0 0 16,0 0 6-16,0 0-5 15,0 18 0-15,2 7-1 16,3 10 19-16,3 6-1 16,4 2-9-16,11-2 3 0,2-4-11 15,4-8 1-15,8-14-2 16,2-14 6-16,3-2 4 16,-1-27-8-16,-10-12 14 15,-8-8-10-15,-21-9 18 16,-2-4 2-16,-27 1-16 15,-12 4-10-15,1 11-9 16,7 9-52-16,19 8-116 16,12 11-519-16,0 6-690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16:49:47.21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24018 15350 980 0,'0'0'517'0,"0"0"-188"16,0 0-56-16,0 0-71 16,0 0-60-16,0 0-69 15,0 0 56-15,0 124 97 16,0-32-31 0,-6-2-36-16,6-18-57 15,0-25-60-15,0-17-24 16,0-1-17-16,0-4 1 15,0-4-2-15,0-10-1 16,0-11-14-16,0 0-73 16,6-32-145-16,2 0-365 15,9-2-454-15</inkml:trace>
  <inkml:trace contextRef="#ctx0" brushRef="#br0" timeOffset="1">24208 15425 1290 0,'0'0'547'16,"0"0"-226"-16,0 0-117 16,0 0-60-16,0 0-42 15,0 0-4-15,85-44-12 16,-54 41-5-16,0 2-15 0,-2 1 4 15,0 2-24-15,-9 14-19 16,3 5-7-16,-4 4-4 16,-9 7 5-16,-8 2 21 15,-2 3 23-15,-2 2 4 16,-14 1-17-16,-3 0 2 16,-6-3-15-16,2-5-3 15,3-3-11-15,1-10 2 16,5-5-4-16,7-7-22 0,1-3 16 15,6-1-5-15,0-3-2 16,0 2-9-16,19 1 8 16,10-1 2-16,12 1 5 15,13 2-14-15,4 0-2 16,8 1 0-16,6-1 0 16,-18-1-114-16,-13-4-720 0</inkml:trace>
  <inkml:trace contextRef="#ctx0" brushRef="#br0" timeOffset="2">25130 15441 309 0,'0'0'731'15,"0"0"-362"-15,0 0 17 16,0 0-36-16,0 0-32 15,0 0-99-15,0 0-101 16,-12 0-37-16,12 40 89 16,-2 12-7-16,-3 8-31 15,5 3-42-15,0-1-23 0,0-7-20 16,0-8-26-16,7-12-12 16,3-11-9-16,-4-10 1 15,2-8-1-15,3-6 0 16,3 0 9-16,-1-3-1 15,7-10-3-15,-5-2-5 16,1-5 0-16,3-1 0 16,-7-6 6-16,3 0-4 15,-1 0-1-15,-1 3 17 16,-7 7-18-16,0 5 8 0,-4 6-8 16,-2 3-2-1,4 2 1-15,-4 1-5 0,0 0 6 16,0 0 1-16,0 0 5 15,0-2-5-15,0 1 0 16,6-2-1-16,1-2 7 16,-1-4-5-16,2-2 4 15,5-1-6-15,-3 0 0 16,0 0 6-16,-8 3-5 16,2 3 11-16,-2 5-5 15,-2 1-7-15,0 5 0 16,0 18 0-16,0 9 8 15,0 10 8 1,5 4-14-16,1-1 17 16,6-5-10-16,7-6-8 0,6-12 5 15,6-11-5-15,6-11 10 16,8-10-4-16,-1-24-5 16,-3-23 4-16,-14-28 0 15,-23-25 4-15,-14-7-4 16,-21 18 10-16,-7 29-16 15,16 34-1-15,7 15-6 16,5 5-22-16,6 7-55 16,4 9-111-16,8 0-417 15,0 7-299-15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16:58:05.17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7923 1817 55 0,'0'0'128'0,"0"0"1"16,0 0 22-16,0 0 40 16,0 0 34-16,0 0-31 0,-18-71-28 15,11 55-18-15,5-2 4 16,-2-2-16-16,2 3-22 15,-2 1 4-15,2 2-28 16,-2 2 9-16,4 0-10 16,0 1-13-16,0 4-8 15,0-2-14-15,0 4-10 16,0-1-2-16,0 3 5 16,0-1 4-16,0 3 4 15,0 1 0-15,0 0 2 16,0 0-4-16,0 0-14 15,0 0-3-15,0 11-12 0,0 11 39 16,10 12 28 0,3 10-16-16,1 8-20 0,-2 6-11 15,5 6-5-15,2 12-8 16,3 14-8-16,5 14-10 16,6 3-4-16,-8-6 1 15,0-6-10-15,-4-5 14 16,1 0-4-16,3 4-2 15,-2-1 5-15,2-2 19 16,-3-16-10-16,-7-17-4 16,1-16-9-16,-3-1 0 15,-1 7-9-15,5 7 2 16,1 6 11-16,-3-2-2 16,1-7 1-16,-7-4-6 15,3-10 1-15,-6-7-7 0,5-7 9 16,-7-8-3-16,-2-6-5 15,2-6 0-15,-4-4-1 16,2 0-1-16,-2 0 0 16,0-7-5-16,4-12 6 15,-4-8 8-15,0-9-8 16,0-9-1-16,0-8-11 16,6-17-2-16,1-13-2 15,1 5-1-15,2 7-1 16,3 10 3-16,-1 11 6 15,2-5 0-15,3-7 8 16,-1 4-8-16,3 5 8 16,0 3 0-16,-1 3 1 15,-1 8 0-15,-3 5 0 0,-1 7 2 16,-3 8 7-16,-4 6-9 16,-4 5 6-16,2 2 0 15,-4 4-6-15,2 2-2 16,3 0-4-16,1 8 6 15,2 16-13-15,9 13 13 16,7 26 18-16,5 23-18 16,9 19 13-16,3 4 2 15,-4-18 3-15,-6-25-7 16,-8-22 5-16,-2-4 5 16,7 6-15-16,1 4 5 15,-2 6-11-15,-2-7 8 16,-2-7-8-16,-5-8 0 15,-5-7-2-15,-3-9 2 0,-4-8 0 16,1-4-2-16,-5-6-4 16,2 0-1-16,-2-4 7 15,4-12 0-15,0-9 7 16,0-4-7-16,-1-8-6 16,-5-9 0-16,0-13 5 15,0-23-8-15,0-30 0 16,6-21-1-16,6-13 10 15,11-5-1-15,2 6 1 16,4 1 9-16,2 6-8 0,-4 15-1 16,-5 17 0-1,-3 27-12-15,-9 23 11 0,-8 19 1 16,-2 5 6-16,0-2-6 16,0-3 7-16,0 0-6 15,-6 9 9-15,4 10-10 16,-2 7 11-16,2 5-11 15,2 4 0-15,0 2-1 16,0 0-22-16,-4 0-20 16,0 0-44-16,4 0-84 15,0 0-285-15,0 0-136 16,10 0-631-16</inkml:trace>
  <inkml:trace contextRef="#ctx0" brushRef="#br0" timeOffset="1155.6099">9740 1672 560 0,'0'0'300'0,"0"0"-14"16,0 0 4-16,0 0-28 15,0 0-73-15,0 0-69 16,0 0-29-16,9 41 99 15,7 47 3-15,3 47-33 16,5 28-60-16,1 13 2 16,-2-7-19-16,-4-18-8 15,-1-10-31-15,-7-17 2 16,1-18-18-16,0-26 5 16,-5-23-1-16,-5-16 20 15,4-7-1-15,-2 4-12 16,2-3-6-16,-4-2-17 15,2-12-1-15,-2-7-14 0,-2-9 4 16,0-4-4 0,0-1 6-16,0 0-7 0,0-6 1 15,0-8 17-15,0-5-7 16,0-3-11-16,-2-7 0 16,-2-5-6-16,4-6 5 15,0-8 0-15,0-20-7 16,0-27-1-16,27-23-7 15,4-5-19-15,0 20 4 16,4 31 1-16,-10 33 24 16,-4 10 6-16,12 0 0 15,0 4 2-15,4 5 2 16,2 15-4-16,-1 5-7 0,-3 20 7 16,2 16 0-1,0 9-9-15,0 21 9 0,7 28-1 16,-3 24-14-16,-4 7 15 15,-8-6 0-15,-10-18 0 16,-9-27 0-16,-2-18 8 16,-1-16 22-16,-7-14-18 15,4 1-3-15,-4-6-9 16,0-4 0-16,0-11-24 16,-11-13-144-16,-1-14-400 15,6-6-596-15</inkml:trace>
  <inkml:trace contextRef="#ctx0" brushRef="#br0" timeOffset="2148.31">11274 2601 1166 0,'0'0'367'15,"0"0"-60"-15,0 0-80 0,0 0-47 16,-10-92-66-16,-1 69-43 16,3 3 11-16,-2 2 7 15,-3 5 20-15,-1 4 15 16,-3 2-5-16,-1 4-16 15,-5 3-28-15,2 0-13 16,-3 5-17-16,-10 12 1 16,10 7-10-16,-7 6 15 15,4 9-9-15,0 7 6 16,2 8-27-16,4 15 1 16,5-2 1-16,4 1-10 15,1 1 4-15,9-10-8 0,2 6 10 16,0-2-4-16,0-2 2 15,2-4-5-15,13-8-9 16,-1-7-3-16,3-7-2 16,3-9 2-16,-1-9-9 15,2-7-2-15,-1-10-8 16,3 0 4-16,4-19 15 16,6-15 0-16,0-10-6 15,8-23-24-15,1-19-23 16,1-14-2-16,-6-5-14 15,-12 21 5-15,-8 20 16 16,-11 23 7-16,-4 6 32 16,-2 0 9-16,4 2 12 0,-4 4-11 15,0 12 0-15,0 9 14 16,0 8 11-16,0 0-16 16,-4 19-9-16,2 16-1 15,-2 23 21-15,4 3 14 16,0 5 8-16,0 6 5 15,6-11 6-15,15 10-9 16,-1-2-21-16,5-5-6 16,4-3-17-16,-4-9 6 15,0-7-7-15,-3-11-21 16,-3-11-40-16,-5-17-116 16,-3-6-303-16,-1-3-363 0</inkml:trace>
  <inkml:trace contextRef="#ctx0" brushRef="#br0" timeOffset="2660.71">11791 1970 183 0,'0'0'680'16,"0"0"-335"-16,0 0 34 16,0 0-24-16,0 0-29 15,0 0-105-15,0 0-102 16,6 63 42-16,13 61 24 16,3 33-23-16,5 19-17 15,-2 1-33-15,2-26-28 16,-6-14-22-16,3-23-38 0,-7-34-12 15,-5-24-12 1,-5-22 0-16,-1-7 0 0,-2-7 0 16,-2 0 0-16,2-6-10 15,-4-11-22-15,0-3-46 16,-4-7-89-16,-8-13-166 16,-11-20-123-16,4 5-161 15,1 0-371-15</inkml:trace>
  <inkml:trace contextRef="#ctx0" brushRef="#br0" timeOffset="2959.79">11580 2651 1154 0,'0'0'880'0,"0"0"-409"15,0 0-199-15,0 0-62 16,0 0-41-16,89-17-20 16,8 4-43-16,27-1-21 15,13 3-17-15,-13 4-38 16,-27 7-12-16,-37 0-18 16,-17 0-9-16,-16 0 7 15,-6 0-2-15,-9 0-28 16,-2 2-32-16,-10-2 26 0,0 0-56 15,-16-4-116 1,1-9-321-16,5-2-570 0</inkml:trace>
  <inkml:trace contextRef="#ctx0" brushRef="#br0" timeOffset="4078.18">13841 2310 978 0,'0'0'837'0,"0"0"-453"16,0 103-107-16,5 22 78 15,9 30-106-15,9 3-69 16,-3-16-77-16,-3-49-44 16,-9-30-31-16,3-24-28 15,-7-18 11-15,2-5-11 16,-4-9-6-16,-2-7-88 15,0-39-219-15,0-9-449 16,0-7-495-16</inkml:trace>
  <inkml:trace contextRef="#ctx0" brushRef="#br0" timeOffset="4235.18">13804 1956 1294 0,'0'0'773'0,"0"0"-419"16,0 0-123-16,0 0-179 16,0 0-52-16,0 0-287 15,87 14-582-15</inkml:trace>
  <inkml:trace contextRef="#ctx0" brushRef="#br0" timeOffset="4781.56">14575 2331 1048 0,'0'0'539'16,"0"0"-200"-16,0 0-47 15,-4-74-70-15,-4 55-32 16,-5 3-17-16,-5 4-4 15,-7 7-1-15,-10 5-57 16,-6 3-16-16,-7 19-17 16,-2 10-7-16,1 12-23 15,5 6-2-15,11 8-5 16,15 1-32-16,18 0-9 16,4 1-8-16,31-4-1 15,27 10-2-15,29 13 11 16,-4-9 0-16,-11-7 9 15,-20-9-9-15,-27-13-1 0,-10 5-7 16,-11 4 7-16,-8-5 1 16,-31-2 20-16,-13-7 8 15,-9-9-10-15,-3-13-13 16,8-14-5-16,17-4-56 16,27-40-212-16,4 3-557 15,21 0-1133-15</inkml:trace>
  <inkml:trace contextRef="#ctx0" brushRef="#br0" timeOffset="6066.59">16527 1714 234 0,'0'0'322'0,"0"0"-25"0,0 0-1 15,-15-93-29-15,13 69-11 16,-2 4-14-16,4 3-16 15,-2 6 9-15,2 6-16 16,0 2-26-16,0 3-33 16,0 5-64-16,0 35-21 15,6 36 24-15,13 50 4 16,3 28-36-16,-1 20-2 16,-2-2-28-16,-7-16 2 15,3-6-1-15,-9-16-28 16,0-17 11-16,-4-30-13 15,-2-26 11-15,0-22-8 16,0-7 11-16,0 0-20 16,0 0 4-16,0-5-5 0,0-12 1 15,0-7-2-15,0-4 1 16,4-4 8-16,-4 0-7 16,0 0 23-16,2 0-7 15,-2 0-3-15,4 0-9 16,5 0-6-16,7-2-9 15,11 0 9-15,19-1 7 16,26 0-5-16,25 0 13 16,31 0-14-16,0 3 10 15,-24 0-11-15,-36 0-1 16,-33 0 1-16,-16 0 0 16,-7 0-6-16,-2 0 5 15,-8-3 0-15,-2 1-18 0,0-3-18 16,-6-7-89-16,0 0-336 15,6 1-578-15</inkml:trace>
  <inkml:trace contextRef="#ctx0" brushRef="#br0" timeOffset="7005.59">17564 2682 803 0,'0'0'704'0,"0"0"-340"0,0 0-61 15,0 0-6-15,0 0-50 16,0 0-66-16,0 0-45 15,44 71-37-15,-19-62-30 16,-1-5-39-16,7-4 3 16,9 0-6-16,-3-12-5 15,2-10-11-15,7-8-1 16,-3-5-3-16,0-6-7 16,-5-7 1-16,-5 0-1 15,-9-4 2-15,-9-2 4 16,-3 2-6-16,-5 1 1 0,-7 6-2 15,0 7 0 1,-9 10-1-16,-9 13-8 0,-7 13-12 16,-14 3 22-16,-11 40 8 15,-18 39 0-15,-11 48 13 16,9 24 27-16,24 4-4 16,28-20 1-16,18-43-17 15,6-27-8-15,15-22-13 16,10-9-5-16,4 1 8 15,8-1 5-15,9-1 8 16,-2-12-15-16,-7-8-7 16,0-9-2-16,3-5-14 15,3-5-51-15,45-34-159 0,-6 2-542 16,3-3-514-16</inkml:trace>
  <inkml:trace contextRef="#ctx0" brushRef="#br0" timeOffset="7705.48">18881 2559 100 0,'0'0'786'0,"0"0"-450"15,0 0-30-15,0 0-12 16,-10-76-49-16,10 59-40 16,-6 2-44-16,3-3-26 15,-3 4-33-15,-4-5-17 16,2 1 0-16,-9-1-9 15,1 1-6-15,-3 3-23 16,-2 0 41-16,-8 4-15 16,0 5-13-16,-2 6-10 0,-2 0 3 15,-2 3-20 1,6 16 3-16,-2 6-6 0,2 10-19 16,2 22 4-16,-4 22-3 15,5 25 3-15,1 10-6 16,10-5 13-16,5-24-7 15,8-29 3-15,2-17-1 16,0-10-16-16,2 2 8 16,10-1-9-16,5-4 0 15,4-9-1-15,5-10-11 16,5-7-5-16,7-8 12 16,5-20 4-16,7-13-7 15,10-20-31-15,0-23-29 16,-5-25-2-16,-7-6-17 15,-17 19-1-15,-12 24 8 16,-7 30 32-16,-6 10 30 16,4 2 18-16,-5 6 1 0,-5 12 8 15,0 12-9-15,0 46 24 16,-11 50 3-16,1 42 70 16,8 13 18-16,2-7-8 15,6-41-35-15,6-40-42 16,5-20-30-16,-5-15 0 15,7-3-102-15,0-7-460 16,3-8-769-16</inkml:trace>
  <inkml:trace contextRef="#ctx0" brushRef="#br0" timeOffset="8418.76">19361 2357 1096 0,'0'0'626'0,"0"0"-272"0,0 0-154 15,8 143 46-15,19-10-3 16,6 14-52-16,-2-9-40 16,-2-35-52-16,-13-44-27 15,-3-20-23-15,-7-15-3 16,-4-5-7-16,4-3 3 16,-2-10-16-16,-4-6 7 15,0-22 3-15,0-29-22 16,-4-33-14-16,2-45-17 15,2-18-2-15,19 5-11 16,18 13 16-16,4 45 14 16,1 21 3-16,-11 20 3 15,0 15-5-15,0 5 0 0,0 8 5 16,6 9-6-16,-4 6 0 16,0 17-1-16,8 19-24 15,-10-3-233-15,-6-5-656 0</inkml:trace>
  <inkml:trace contextRef="#ctx0" brushRef="#br0" timeOffset="9236.51">20194 2260 785 0,'0'0'565'16,"0"0"-78"-16,0 0-161 16,0 0-106-16,0 0 5 15,20 156 43-15,5-20-75 0,2 18-63 16,-2-7-32-1,-9-36-30-15,-3-42-23 0,-9-24-22 16,-2-12-4-16,2-3 7 16,-2-5-14-16,2-5 6 15,-4-16-18-15,2-4 1 16,-2-20-1-16,0-19-6 16,0-28-18-16,11-34 6 15,3-37-4-15,9-17 1 16,8 4 6-16,10 21 15 15,3 29-1-15,-3 25 1 16,-4 21-2-16,-6 20-7 16,-6 12 9-16,6 6-1 15,-2 11 1-15,6 6 0 16,0 40 0-16,-2 46 8 0,-2 44 12 16,2 21 13-1,-12 1 1-15,-4-17-13 0,-5-42-14 16,-6-28-7-16,-4-26-8 15,2-15 7-15,-1-2-17 16,1-5-73-16,-2-6-111 16,4-11-163-16,-2-14-243 15,-2-6-581-15</inkml:trace>
  <inkml:trace contextRef="#ctx0" brushRef="#br0" timeOffset="9488.52">21289 2251 1468 0,'0'0'586'0,"0"0"-198"15,21 143-33-15,0-21-81 16,-7 15-100-16,-2-9-56 15,-1-29-69-15,-9-41-22 16,4-22-27-16,-6-15-5 16,4-2-140-16,-4-19-225 15,0 0-468-15,0-11-451 0</inkml:trace>
  <inkml:trace contextRef="#ctx0" brushRef="#br0" timeOffset="9640.53">21242 1713 1309 0,'0'0'684'0,"0"0"-418"16,0 0-208-16,0 0-58 16,0 0-591-16</inkml:trace>
  <inkml:trace contextRef="#ctx0" brushRef="#br0" timeOffset="10242.14">21787 2218 358 0,'0'0'1037'15,"0"100"-631"-15,0 8-21 16,0 25-94-16,11 8-69 16,-3-13-65-16,2-35-23 15,-3-29-67-15,-5-25-38 16,-2-13-14-16,4-2-8 15,-4-4 5-15,2-4-11 0,-2-15 8 16,4-1 5 0,-2-20-14-16,8-27-24 0,11-34-64 15,14-44-13-15,15-22 10 16,14 4 8-16,-8 30 50 16,-9 50 33-16,-10 32 15 15,-8 29 39-15,9 16 9 16,3 60 14-16,-4 50 33 15,-12 28 32-15,-13 0 10 16,-12-40-47-16,0-44-46 16,0-29-56-16,0-13-3 15,0-7-363-15,0-14-838 0</inkml:trace>
  <inkml:trace contextRef="#ctx0" brushRef="#br0" timeOffset="10977.17">23170 2448 1104 0,'0'0'568'0,"0"0"-199"0,0 0-61 16,-22-81-94-16,15 59-67 15,-1 1-51-15,-4 3-27 16,-5 2-4-16,3 4 19 15,-13 7-2-15,0 3-7 16,-10 2-6-16,-5 9 8 16,-5 15 8-16,-7 11-22 15,-8 22-5-15,-4 27-10 16,4 31-9-16,12 10-7 16,17-17-11-16,25-31-11 0,8-32-4 15,2-14-6-15,17-1-9 16,10-6 0-16,8-7-13 15,10-17 1-15,3-9-20 16,8-29-19-16,6-22-19 16,0-30-28-16,-4-29-23 15,-8-7 16-15,-19 21 8 16,-19 30 66-16,-3 34 40 16,-9 15 8-16,-2 8 16 15,0 6 85-15,0 12 10 16,-7 22-83-16,-5 51 25 15,6 48 30-15,6 32-16 16,0 16-9-16,18 4-13 0,1-10-26 16,-7 1-17-1,-7-1-2-15,-5-5 11 0,-29-9 29 16,-31-21-7-16,-25-23-1 16,-18-33 5-16,-7-31-30 15,17-25 5-15,23-16-19 16,24 0 5-16,15-16-6 15,-2-4-9-15,6-3-46 16,11-4-59-16,22-11-195 16,19 7-535-16,16 0-990 0</inkml:trace>
  <inkml:trace contextRef="#ctx0" brushRef="#br0" timeOffset="11532.56">23722 1852 62 0,'0'0'224'0,"0"0"-224"15,0 0-104-15</inkml:trace>
  <inkml:trace contextRef="#ctx0" brushRef="#br0" timeOffset="12134.1">23600 1746 666 0,'0'0'698'16,"0"0"-120"-16,0 0-275 15,0 0 11-15,0 0-15 16,0 0-80-16,-60-80-46 16,60 63-60-16,7-5-56 15,17-5-19-15,14-3-17 16,9-1-2-16,7 2-13 15,2 4 23-15,2 9-4 16,-1 9 13-16,3 7-25 16,4 5-13-16,1 19 9 0,1 12-9 15,-2 7 0-15,-8 7-8 16,-9 3 1-16,-16 0-11 16,-12-3 6-16,-13-3-8 15,-6-5 13-15,-12 1 7 16,-19-3 13-16,-11 1 2 15,-7 2 17-15,-5 2-8 16,-2 0-6-16,2 3 1 16,5 0-5-16,3-2 7 15,9 0-11-15,12-4 2 0,13-4-5 16,12-2-7-16,10-3 0 16,23 4 14-16,17 1 22 15,4 5-7-15,-1 1-5 16,-9 5-8-16,-9-2-2 15,-12 0-14-15,-11-3-1 16,-12-9-8-16,0-7 7 16,0-10-55-16,-6-8-36 15,2-8-99-15,2-5-269 16,-3-15-129-16,5-3-299 0</inkml:trace>
  <inkml:trace contextRef="#ctx0" brushRef="#br0" timeOffset="12623.4598">24177 3323 637 0,'0'0'1007'16,"0"0"-535"-16,0 0-221 16,0 0-71-16,0 0-58 15,0 0-49-15,0 0 1 16,60 31-3-16,-41-8 12 16,-7 1-4-16,-2 3-7 15,-8-1 2-15,-2 0 43 16,-6-6 7-16,-12-3-22 15,-11-7-5-15,2-7-44 0,-2-3-13 16,6-13-16-16,15-16-21 16,8-13-3-16,14-19-67 15,15 7-178-15,2 11-574 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18:15:11.04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3154 9664 584 0,'0'0'771'0,"0"0"-272"16,0 0-297-16,-6 141 158 15,19-18-28-15,5 18-97 16,5-17-108-16,-4-33-37 15,-9-46-69-15,-2-17-11 16,-2-5-8-16,-1-5-2 16,-3-8-15-16,-2-22-144 15,0-16-220-15,0-9-661 0</inkml:trace>
  <inkml:trace contextRef="#ctx0" brushRef="#br0" timeOffset="359.36">3022 9663 332 0,'0'0'1361'0,"0"0"-822"16,-18-73-254-16,18 41-121 15,6-2-112-15,23 0-36 16,12 5-14-16,27 7-2 15,36 16 0-15,30 22 1 0,17 36 6 16,-13 28-7 0,-28 17-21-16,-38 1-6 0,-35 1-18 15,-26-7-11-15,-22-6 56 16,-30-6 22-16,-15-12 108 16,-28 1 73-16,-20-8-31 15,-3-14-55-15,1-7-62 16,34-23-27-16,24-12-20 15,17-5-7-15,2 0-1 16,5-4-6-16,9-9-19 16,15-20-191-16,15 3-502 15,9-1-827-15</inkml:trace>
  <inkml:trace contextRef="#ctx0" brushRef="#br0" timeOffset="1078.1">4145 9678 742 0,'0'0'494'15,"0"0"-169"-15,0 0-13 16,0 0-58-16,0 0-42 16,0 0-1-16,0 0-19 15,-31-41-53-15,16 84-103 16,-4 37 15-16,7 35 3 15,12 7-4-15,0-17-14 16,25-39 6-16,6-38-30 16,19-25-12-16,32-17-9 15,22-55 9-15,-11-24 15 0,-33-24 11 16,-54 3-14-16,-25 33 27 16,-49 16 31-16,-23 30 29 15,-21 35-92-15,7 10-7 16,28 26-16-16,38 6-41 15,45 21 32-15,25-10-88 16,17-7-718-16</inkml:trace>
  <inkml:trace contextRef="#ctx0" brushRef="#br0" timeOffset="2078.11">5773 9447 654 0,'0'0'620'16,"0"0"-260"-16,-22-75-15 15,1 53-33-15,-12 11-44 16,-4 11-44-16,-11 8-131 16,-16 37-67-16,-2 28-12 15,6 1-13-15,17-3 21 16,24-10-10-16,19-15 1 0,2 0-2 15,39 5-10-15,44-13 8 16,43-5-9 0,7-6 13-16,-26-4-4 0,-38 0 2 15,-47-2-11-15,-24 6 0 16,-6 7 54-16,-41 16 159 16,-13 0-38-16,-19-2-118 15,5-5-53-15,20-19-4 16,13-6-37-16,41-18-62 15,6-3-576-15,27-16-619 0</inkml:trace>
  <inkml:trace contextRef="#ctx0" brushRef="#br0" timeOffset="2390.61">6152 9595 1650 0,'0'0'774'0,"-37"95"-500"15,22 7-19-15,1 0-83 16,14-15-106-16,4-34-57 16,21-33-9-16,12-12-31 15,14-8-17-15,11-32-55 16,0-43 29-16,-24-29 74 15,-22 3 8-15,-22 22 128 16,-25 30 50-16,-6 29-47 0,-17 8-81 16,-2 9-26-16,-4 3-32 15,19 17-11-15,39 21-61 16,4-2-229-16,27-7-973 0</inkml:trace>
  <inkml:trace contextRef="#ctx0" brushRef="#br0" timeOffset="3000">6611 9615 1075 0,'0'84'646'0,"6"22"-159"15,2 12-171-15,2-21-114 16,1-34-81-16,-9-21-75 16,4-12-14-16,0-6-15 15,0-1-17-15,1-4 0 16,-3-15 1-16,-4-4 11 16,0-9 85-16,0-17-19 15,0-8-44-15,-4-23 4 16,-3-22-19-16,1-26-19 15,4-4-1-15,2 14 1 0,0 26-2 16,0 27 2 0,0 9 1-16,0 1 5 0,0 1 15 15,0 3 40-15,0 17 29 16,2 11-54-16,9 27-28 16,7 46-7-16,15 45 16 15,9 20 30-15,5 1 4 16,-5-36-11-16,-5-38-29 15,-10-28-11-15,-7-16-7 16,1-6 6-16,2-11-18 16,4-4 19-16,6-43 14 15,0-37-5-15,6-40-6 16,-8-11-3-16,-10 18-9 16,-5 34 3-16,-10 41 5 15,1 20-4-15,-5 9 5 0,6 9 0 16,6 36 0-16,5 54 0 15,6 50 15-15,0 21 22 16,1-11-8-16,-7-39-14 16,-7-49-15-16,-5-28-17 15,-5-16-70-15,-2-8-263 16,6-10-736-16</inkml:trace>
  <inkml:trace contextRef="#ctx0" brushRef="#br0" timeOffset="3703.11">7514 9712 687 0,'0'0'903'0,"0"0"-518"16,0 0-153-16,14 136 97 16,-3-22-30-16,1-3-104 15,-4-26-79-15,3-35-72 0,-5-33-44 16,0-5 0-16,0-9-1 16,5-3-17-16,-9-39 18 15,-2-39 38-15,0-34-30 16,-15-14-8-16,-12 4 1 15,7 31 0-15,7 34 1 16,3 22 10-16,10 11-6 16,0 1 1-16,0 0-1 15,25 0-6-15,27 1 6 16,3 6-6-16,11 2 1 16,1 1 0-16,-18 7 0 15,-1 0-1-15,-17 2-9 16,-13 3-27-16,-18 1-229 0,0 0-259 15,0 0-420-15</inkml:trace>
  <inkml:trace contextRef="#ctx0" brushRef="#br0" timeOffset="3890.61">7533 9874 1385 0,'0'0'586'15,"0"0"-195"-15,0 0 77 16,99-18-202-16,-45-3-98 16,-1 0-83-16,-3 2-58 15,-9 6-27-15,-12 4-6 0,-2 9-175 16,-8 0-400 0,-9 0-385-16</inkml:trace>
  <inkml:trace contextRef="#ctx0" brushRef="#br0" timeOffset="4046.87">7559 10175 1520 0,'0'0'669'0,"0"0"-280"16,79 36-28-16,12-34-128 16,0-2-116-16,-6 0-84 15,10-5-33-15,-35 3-372 16,-9-3-1036-16</inkml:trace>
  <inkml:trace contextRef="#ctx0" brushRef="#br0" timeOffset="5296.87">9432 9628 514 0,'0'0'964'15,"0"0"-373"-15,0 0-253 16,-6 90-142-16,35 36 70 0,4 27-11 16,2 6-97-16,-6-37-102 15,-10-51-48-15,-11-30-7 16,2-21-2-16,-8-11 1 16,-2-9-39-16,0-16-76 15,0-47-150-15,-18-33-105 16,-7-15-127-16,-2-3-51 15,4 23-274-15,1 26 156 16,7 21 666-16,-8 12 510 16,5 2 100-16,-5 2-44 15,2 5-45-15,5 7-153 16,8 6-46-16,8 2-86 16,0 2-101-16,12-5-92 15,21-5-25-15,13-4-17 16,22-9 7-16,0 0-7 0,9 0 0 15,-5 1-1-15,-16 6-6 16,-7 7 5-16,-7 8-14 16,-24 7 4-16,-18 8-3 15,0 20 14-15,-25 12 22 16,-30 17 11-16,-5-3 34 16,-11 5 13-16,9-3-25 15,19-13-11-15,8-2-22 16,22-8-22-16,13-9-9 15,29-9-23-15,21-5 22 16,22-3 4-16,1 2-21 16,-1 7 12-16,-10 13 1 15,-33 26 8-15,-29 34 6 0,-35 27 42 16,-31-9 15-16,0-27 2 16,20-36-23-16,30-35-20 15,16-25-16-15,0-11-123 16,0-14-934-16</inkml:trace>
  <inkml:trace contextRef="#ctx0" brushRef="#br0" timeOffset="6046.86">10408 9763 1164 0,'0'0'557'15,"0"0"-352"-15,0 137 103 0,8-36-32 16,7-5-100-16,-3-20-99 16,-4-34-44-16,-4-24-33 15,3-5 0-15,-5-8-6 16,-2-5-26-16,0-20 5 16,-6-21-86-16,-13-26-9 15,-12-23 78-15,6 4 22 16,0 8 10-16,7 16 12 15,9 20 20-15,3-1 45 16,6 1 36-16,0 4-9 16,33 3-41-16,7-1-9 15,13 1-8-15,7 1-1 16,0 4 1-16,-4 8-28 0,-13 7-6 16,-7 8-9-16,-14 7-149 15,-3 0-320-15,-17 0-311 0</inkml:trace>
  <inkml:trace contextRef="#ctx0" brushRef="#br0" timeOffset="6249.9798">10402 9908 848 0,'0'0'833'0,"0"0"-347"0,0 0-95 15,0 0-85-15,103-23-113 16,-55 6-84-16,-3 1-70 16,-6 4-39-16,-8 7-6 15,-6 5-178-15,-6 0-385 16,-9 1-458-16</inkml:trace>
  <inkml:trace contextRef="#ctx0" brushRef="#br0" timeOffset="6421.86">10410 10229 1181 0,'0'0'638'0,"0"0"-295"0,0 0-32 16,124 17-76 0,-62-23-93-16,4-15-75 0,0-2-67 15,-2-20-15-15,-16 7-524 16,-11 4-606-16</inkml:trace>
  <inkml:trace contextRef="#ctx0" brushRef="#br0" timeOffset="6656.25">11016 9485 1290 0,'0'0'985'0,"0"0"-684"16,43 108-8-16,-16 9-44 0,-2 22-118 16,-7 1-82-16,-9-32-34 15,-3-43-15-15,0-26-63 16,-2-18-184-16,2-12-244 16,-4-3-280-16,-2-6-531 0</inkml:trace>
  <inkml:trace contextRef="#ctx0" brushRef="#br0" timeOffset="6831.82">10912 9981 985 0,'0'0'1023'0,"0"0"-553"0,0 0-202 16,0 0-44-16,85 40-78 15,-35-40-92-15,1-5-30 31,-1-18-24-31,-7-8-112 16,7-36-410-16,-17 10-170 16,-6-2-241-16</inkml:trace>
  <inkml:trace contextRef="#ctx0" brushRef="#br0" timeOffset="6943.44">11332 9553 1129 0,'0'0'791'0,"0"0"-490"0,0 125 70 15,0-4 12-15,6 14-116 16,11-18-142-16,-1-36-86 15,9-27-39-15,-6-21-310 16,1-9-709-16</inkml:trace>
  <inkml:trace contextRef="#ctx0" brushRef="#br0" timeOffset="7314.29">11737 9981 1343 0,'0'0'592'16,"0"0"-241"-16,0 101-60 16,6-60-136-16,-2-7-101 15,-1-10-32-15,-3-13-21 16,0-11 9-16,0-13 7 15,0-23-17-15,0-31-11 0,0-31-13 16,0-34-8 0,10-7 8-16,8 22 17 15,1 37 7-15,-7 38 26 16,5 23 48-16,2 13 26 16,1 6-32-16,11 41-6 15,11 43 21-15,1 41-23 0,3 13-29 16,-20-12-20-1,-3-33-11-15,-10-36-216 0,-9-22-398 16,2-21-485-16</inkml:trace>
  <inkml:trace contextRef="#ctx0" brushRef="#br0" timeOffset="7501.8">11656 9954 1538 0,'0'0'716'16,"0"0"-538"-16,0 0 23 15,106 4-83-15,-46-5-77 16,20-18-41-16,-15 4-186 0,-16 0-930 0</inkml:trace>
  <inkml:trace contextRef="#ctx0" brushRef="#br0" timeOffset="7917.26">12142 9474 1015 0,'0'0'760'16,"0"0"-360"-16,0 0-90 16,0 0-17-16,62 134 0 0,-6-11-59 15,4 14-88-15,0-8-56 16,-12-33-49-16,-17-40-28 15,-9-27-13-15,-3-11 0 16,-5-12-9 0,5-6-4-16,8-12 13 15,-2-39 7-15,-1-37 8 0,-5-32-1 0,-11-6-14 16,-8 20 1-16,0 32-1 16,0 37 0-16,-2 14-24 15,-4 5-145-15,0 4-400 16,2 7-731-16</inkml:trace>
  <inkml:trace contextRef="#ctx0" brushRef="#br0" timeOffset="8138.5">13006 9435 335 0,'0'0'1856'0,"0"0"-1346"15,11 136-268-15,-1 10 60 16,-2 20-121-16,-2-6-97 16,-1-45-52-16,-3-54-32 15,8-29-14-15,4-23-228 16,3-7-488-16,0-2-568 0</inkml:trace>
  <inkml:trace contextRef="#ctx0" brushRef="#br0" timeOffset="8451.02">13387 9604 1804 0,'0'0'659'0,"0"0"-442"16,0 0-86-16,-23 152 47 15,21-21-43-15,2-1-57 16,0-27-35-16,14-41-43 16,15-41-7-16,2-13-7 0,17-16 9 15,6-48 5-15,-7-45 9 16,-20-21 3-16,-27 3 45 16,-6 27 51-16,-25 40-15 15,0 23-17-15,-4 16-34 16,-3 9-31-16,7 13-11 15,2 11-188-15,21 7-718 0</inkml:trace>
  <inkml:trace contextRef="#ctx0" brushRef="#br0" timeOffset="9113.33">13961 9651 1175 0,'0'0'347'15,"2"105"-54"-15,9-1-65 16,-3 12-64-16,-2-13-18 16,-2-27 8-16,-2-38-24 15,-2-12-44-15,5-3 7 16,-3-7-21-16,2-6-34 15,-4-10-20-15,2-10 14 16,-2-22-19-16,0-26-13 16,0-29 1-16,0-34 11 15,4-13-12-15,8 8-1 16,5 16 0-16,-5 36-3 0,3 22 4 16,-5 18 0-16,2 14 9 15,7 0 15-15,0 6 7 16,12 6-7-16,0 8-23 31,8 3 1-31,-2 15-2 16,-4 9 0-16,7 2-6 0,-7 4 6 0,-7-3-6 15,1-3 0-15,-10-6 0 16,-3-5 6-16,-7-4 0 16,-7-3 0-16,0-1 2 15,-7-1 13-15,-11 2 39 16,-13 2 7-16,-11 1 2 15,-7 4-18 1,-11 6 9-16,6 1-12 16,2 8-8-16,13 3 1 15,8 1-8-15,19 3 15 16,12-1-20-16,12-3 5 0,42 0 5 16,37 3 8-16,25-1 23 15,-7-3 6-15,-24-9 2 16,-38-8-38-16,-30-4-19 15,-3-1-14-15,-3 1-1 16,-3-1-7-16,-8-4 7 16,0-1-24-16,-6-5-52 15,-15-1-94-15,-2-6-414 16,11-5-603-16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18:27:17.49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11227 8597 819 0,'0'0'343'15,"0"0"-146"-15,0 0-72 0,0 0 11 16,0 0-47-16,0 0-41 16,6-4-23-16,2-1 12 15,2-4-8-15,3 0 12 16,3-3 9-16,-1-3-2 15,10-6 0-15,8-4 2 16,4-4-10-16,2-7-12 16,13-1-7-16,-1-6-11 15,9-2 2-15,7-3-11 16,15-7 6-16,24-9-7 16,22-7 0-16,17-2 12 15,5 4 29-15,3 7-17 0,-2 6-23 16,13-2 8-16,11 2 1 15,9-1-8-15,15 4 7 16,20-1 2-16,4 4 0 16,2 4-10-16,7 4-1 15,-9 3 0-15,9 6 13 16,3 6-13-16,-9 7 0 16,1 7 0-16,-6 8 0 15,7 5 1-15,5 0 0 16,7 1 10-16,4 12-11 15,6 5 0-15,2 3 1 16,9 8 42-16,-5 3 18 16,-2 7 8-16,0 8-11 0,-10 5 10 15,-2 6-25 1,-12 1-22-16,-15 1-15 0,-17-3 5 16,-20 0-2-16,-21-3-9 15,-25-4 4-15,-39-10-2 16,-29-9-4-16,-31-10-2 15,-16-5 4-15,-5-2-7 16,-7-3 7-16,-3-1 11 16,-2-5 24-16,0-2 80 15,0-1 29-15,0-2 4 16,0 1-44-16,0-1-27 0,0 0-24 16,0 0-19-1,0 0-10-15,0 0-19 0,0 0-5 16,0 0-1-16,0 0 0 15,0 0 1-15,0 0-1 16,0 0-8-16,0 0-2 16,0 0-28-16,0 0-70 15,0-4-75-15,0-10-118 16,6-1-350-16,4-1-143 0</inkml:trace>
  <inkml:trace contextRef="#ctx0" brushRef="#br0" timeOffset="1">19648 7461 907 0,'0'0'488'0,"0"0"-145"16,0 0 23-16,0 0-54 16,0 0-34-16,0 0-67 15,0 0-123-15,-14-41-53 0,22 54-19 16,19 25-1-16,22 34 7 16,26 41 61-16,14 19 35 15,-5-1-16-15,-15-15-21 16,-26-37-6-16,-18-22-64 15,-9-17-10-15,-5-12 0 16,-3-1 8-16,-4-6-4 16,2-5-4-16,-4-12 12 15,-2-4-3-15,0-15 64 16,-20-14-50-16,-28-13-8 16,-53-5-7-16,-63 8 0 15,-44 19-8-15,-28 20 0 16,19 28-1-16,70 3 9 0,52-8-9 15,58-12 0 1,35-6 0-16,2-4-14 0,18-1-13 16,57-5-54-16,1-10-256 15,-1-3-1522-15</inkml:trace>
  <inkml:trace contextRef="#ctx0" brushRef="#br0" timeOffset="2">19615 7493 842 0,'0'0'508'0,"0"0"-194"16,0 0 11-16,0 0-71 15,0 0-39-15,2-75-49 16,2 68-21-16,-4 4-23 16,0 2-24-16,0 1-1 31,0 6-16-31,-23 26-2 0,-18 34-7 0,-29 38 15 16,-13 19-48-16,-2-2-8 15,19-26 14-15,27-37 5 16,12-19-10-16,13-13-10 15,1-2-9-15,3-4-9 16,2-3 0-16,8-10-12 16,0-5 12-16,0-2-12 15,0 0 8-15,0 0 1 0,0-5-9 16,0-11-25-16,18-20-49 16,3 3-385-16,6-2-727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18:16:15.17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21498 11889 864 0,'0'0'315'0,"0"0"-97"15,0 0-66-15,0 0-24 16,0 0-46-16,0 0-46 0,0 4-14 16,0 7 24-1,-2 4 30-15,-4 2-25 0,-5 3 16 16,3 0-12-16,-4 5 11 15,-5 0 15-15,-1 4-10 16,-7 2-22-16,-6 3 34 16,-6 3-14-16,-5-1-5 15,-7 4-9-15,-9 0-5 16,-4 3 6-16,-21 6-7 16,-14 7-3-16,-27 8-6 15,-15 1-16-15,-5-6 9 16,-3-4 0-16,2-5-19 15,-12-2 1-15,-12 1 4 16,-15-1 8-16,-17-3-2 16,-10-4-2-16,3-3 8 0,-14-5-15 15,1-5-16 1,-6-6 0-16,-5-5 8 0,3-5 2 16,-3-7 11-16,3-5-15 15,1 0 5-15,-5-2 1 16,-1-13-11-16,-1-3-1 15,-7-3 6-15,-2-3-6 16,-2-4 0-16,0-2 0 16,6-5 6-16,2-5-6 15,7-5 0-15,8-8 0 16,-1-4 3-16,18-6-2 16,-1-2 12-16,0 0-13 15,13 0-7-15,2-3 6 16,14 1 2-16,8-3 12 15,17 0-13-15,11-1 0 0,12 1-10 16,3-1 9-16,14 3-10 16,20 13 10-16,25 10 0 15,16 11 1-15,13 4 5 16,-9-3-3-16,1-3 7 16,-1-1-3-16,15 10-5 15,6 4 7-15,8 9 2 16,13 5 5-16,0 5-4 15,6 3-11-15,0 1-9 16,0 0-1-16,0 0-13 0,0 0 1 16,0 0 21-1,0 4-5-15,4 0 6 0,-2 0 5 16,-2-2-3-16,0-1 7 16,0-1 6-16,0 0-14 15,0 2 16-15,0-2-17 16,0 0 9-16,0 0-3 15,0 0-5-15,0 0 5 16,4 0-6-16,-4 0 0 16,0 0-1-16,2 0 1 15,-2 0 0-15,0 0 5 16,0 0-5-16,0 0 1 16,0 0 7-16,0 0-2 15,0 0-5-15,0 0 0 16,0 0 13-16,0 0-13 0,0 0 5 15,0 0-5-15,0 0-1 16,0 0 0-16,0 0 1 16,0 0-1-16,0-3 1 15,0-3-1-15,-2 2-3 16,-2-3 2-16,-2 1 2 16,4 1-2-16,-8-1-4 15,8 1-2-15,-5 0-1 16,3 0 7-16,2 1-11 15,-2-2 1-15,2 3-1 16,2-3 2-16,0-1-16 16,0 0-1-16,0-3 17 15,-4-1 9-15,2 0 1 0,-2 0 6 16,-1 2 2 0,-1 2 2-16,6 6-1 0,-6 1 6 15,6 8-15-15,-2 35 8 16,-4 35 5-16,6 29 16 15,0 8-7-15,8-19-9 16,9-33-13-16,-7-27 0 16,-2-15-6-16,-2-2-1 15,1-4 7-15,-1-4 2 16,-2-11 13-16,-4-7 25 16,0-25 20-16,-10-24-43 15,-15-25-7-15,-6-34-10 16,-4-12-5-16,4-1 5 15,8 13-12-15,4 38 6 0,7 20-3 16,0 23 9-16,3 11 1 16,-7 0 6-16,-7 1 1 15,4 5 2-15,1 6 16 16,5 6 28-16,7 5 7 16,4 0-34-16,2 3-9 15,0 11-17-15,2 6 14 16,23 4-9-16,33 4 0 15,41 1-5-15,54 3 7 16,33-2-1-16,8-1-6 16,-12-2-1-16,-37-2-6 15,-40-4 6-15,-38-4-12 16,-36-6 12-16,-19-2-12 0,-12-2 11 16,0 2-9-16,-6 0 10 15,-19 0 15-15,-8-1 9 16,-6 0 27-16,1 2-21 15,-5 5-3-15,0 5-15 16,-5 8-6-16,-8 8-6 16,-8 12 0-16,-16 18 1 15,-16 18 0-15,5-3-2 16,19-10 2-16,16-12 4 16,21-17-5-16,10-6 0 15,7-2-12-15,12-14-1 16,4-7 1-16,2-9 12 15,0-4 0-15,0 0 0 0,0-12 2 16,2-12-2 0,10-8-30-16,5-7-80 0,30-21-200 15,-4 10-554-15,-1 9-563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18:16:28.92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13060 5847 481 0,'0'0'950'16,"0"0"-399"-16,0 0-171 15,0 0-5-15,0 0-68 16,0 0-137-16,-6 74-4 16,6 55 20-16,0 24-51 15,6 0-55-15,4-36-41 16,-3-45-20-16,-5-29-9 15,2-20-9-15,-4-5-2 16,2-8 1-16,-2-8-6 16,0-3-16-16,0-27-77 15,0-35-231-15,-2 5-462 16,-2 3-511-16</inkml:trace>
  <inkml:trace contextRef="#ctx0" brushRef="#br0" timeOffset="265.63">12748 5953 1081 0,'0'0'864'16,"0"0"-288"-16,0 0-71 15,0 0-253-15,0 0-94 16,136-90-41-16,3 49-28 15,14 1-37-15,-21 10-10 16,-41 10-22-16,-50 13-20 0,-20 4-9 16,0 3-3-16,-13 0-59 15,-2 1-133-15,-6 19-131 16,-12-2-352-16,-1-1-482 0</inkml:trace>
  <inkml:trace contextRef="#ctx0" brushRef="#br0" timeOffset="843.75">13647 6103 1523 0,'0'0'639'15,"0"0"-104"-15,8 108-209 16,1-51-47-16,-1 1-91 16,-2-6-71-16,-2-10-54 15,-2-12-27-15,-2-12-7 16,0-14-13-16,0-4 17 16,0-19 12-16,-12-18-31 15,4-25-13-15,-7-30-1 16,7-29-5-16,8-6 5 15,6 20 8-15,17 29-8 16,2 37 0-16,8 10-9 16,12 3 9-16,7 5-9 0,6 8-1 15,-2 15-1-15,-3 6-8 16,-5 19-2-16,-9 8-20 16,-10 7 1-16,-10 1-7 15,-13 0 29-15,-6-3 6 16,-19-3-12-16,-16-2 24 15,-10-3 10-15,-19-4 9 16,-3-5-7-16,-1-4 14 16,14-2 7-16,13-7 28 15,16-1 2-15,19 0-15 16,6 4-36-16,25 7 3 16,35 14 5-16,31 9 2 15,-2-1 14-15,-5-5-15 0,-17-8-7 16,-28-7-14-16,2-4-1 15,-6-3-59-15,-8-10-62 16,2-19-137-16,-10-12-403 16,4-9-683-16</inkml:trace>
  <inkml:trace contextRef="#ctx0" brushRef="#br0" timeOffset="1031.24">14406 5860 1737 0,'0'0'785'0,"49"107"-241"0,-13-15-197 16,-5-1-126-16,-3-20-131 15,-13-27-59-15,-3-28-31 16,5-6-50-16,12-13-235 16,-2-14-476-16,0-14-801 0</inkml:trace>
  <inkml:trace contextRef="#ctx0" brushRef="#br0" timeOffset="1171.85">14792 5805 1026 0,'0'0'1333'0,"-35"110"-716"15,-8 31-118-15,-9 30-264 16,9 1-82-16,16-39-75 16,16-54-47-16,11-33-31 0,0-17-56 15,0-18-130 1,13-5-789-16,-3-6-1575 0</inkml:trace>
  <inkml:trace contextRef="#ctx0" brushRef="#br0" timeOffset="2078.11">15708 5757 995 0,'0'0'517'0,"0"0"-157"16,0 0 1-16,0 0-81 15,8-86-47-15,-14 75-30 16,-12 8-21-16,-13 3-17 16,-11 16-62-16,-12 18-22 15,-3 14-12-15,-3 11-9 0,6 1-21 16,13-2 2-1,20-6-25-15,17-9-16 0,14-13-26 16,40-7 25-16,30-7-10 16,3-5-2-16,-5-1 1 15,-18 7 3-15,-33 12 8 16,-16 25 1-16,-18 26 19 16,-57 18 31-16,-10-10 13 15,6-26-41-15,22-30-14 16,34-28-8-16,12-14-20 15,0-12-241-15,4-9-850 0</inkml:trace>
  <inkml:trace contextRef="#ctx0" brushRef="#br0" timeOffset="2374.98">15923 5980 1431 0,'0'79'871'0,"-8"14"-215"16,-3 0-319-16,9-23-96 16,2-35-130-16,7-14-88 15,13-7-23-15,5-11-24 16,10-6 1-16,15-42 22 16,1-38-20-16,-5-32-5 15,-17-6 26-15,-23 20 1 16,-6 31 23-16,-25 36 3 0,-22 16 27 15,-28 17-3-15,-1 1-15 16,12 15-25-16,12 19-3 16,40 1-8-16,18 15-67 15,17-8-486-15,8-10-686 0</inkml:trace>
  <inkml:trace contextRef="#ctx0" brushRef="#br0" timeOffset="9086.62">16384 5842 461 0,'0'0'665'0,"0"0"-311"0,0 0 4 16,0 0-14-16,0 0-90 15,0 0-119-15,0 101 119 16,17 1 16-16,-3 9-54 16,-4-13-72-16,-6-29-48 15,-1-32-62-15,-3-12 5 16,0-3 3-16,4-3-1 15,-2-4-19-15,-2-12-8 16,0-3-2-16,0-12 4 16,0-20 2-16,0-11-7 15,0-23-5-15,0-25-6 16,0-21-12-16,0 7 11 16,0 20-13-16,0 29 14 0,0 19 0 15,0 0 1-15,0 1 1 16,0 3 8-16,0 12-9 15,4 10 14-15,-4 8 0 16,6 3-9-16,0 21-6 16,15 26 0-16,10 27 1 15,14 20 8-15,-1-4 0 16,-7-21-9-16,-6-25 0 16,-6-24 0-16,2-1 0 15,-7-8-1-15,11-6 1 16,-6-5 0-16,2-25 1 15,-2-13 12-15,2-12-13 16,0-7 0-16,-7-3-12 16,-1 0 3-16,0 6-6 0,-7 8 14 15,-2 20-1-15,-4 19 2 16,1 21-1-16,-1 55-19 16,-6 47 19-16,6 20 1 15,-2-2 14-15,-4-32-2 16,6-45-12-16,1-27-9 15,-1-14 9-15,0-5-24 0,2-11-105 16,3-3-421-16,1-17-366 16</inkml:trace>
  <inkml:trace contextRef="#ctx0" brushRef="#br0" timeOffset="9305.39">17279 6036 1527 0,'6'102'774'15,"0"8"-191"-15,-3-27-298 16,3-25-99-16,-2-21-107 0,-2-14-40 16,2-8-39-16,2-9-19 15,-4-6-171-15,5-23-176 16,-7-52-286-16,0 5-133 15,0-5-524-15</inkml:trace>
  <inkml:trace contextRef="#ctx0" brushRef="#br0" timeOffset="9477.25">17281 5812 590 0,'0'0'1073'16,"0"0"-306"-16,0 0-240 16,0 0-273-16,0 0-97 15,0 0-59-15,122-66-28 16,-64 46-31-16,-6 0-16 0,-5-1-22 15,-10 3-1-15,-12 4-23 16,-8 5-163-16,-13 9-198 16,-4 0-379-16,0 0-609 0</inkml:trace>
  <inkml:trace contextRef="#ctx0" brushRef="#br0" timeOffset="9664.75">17353 6059 1340 0,'0'0'990'16,"0"0"-339"-16,0 0-320 15,98-38-87-15,-61 22-110 16,-2 5-79-16,0 3-47 16,-10 3-8-16,2 5-152 0,-4 0-413 15,-11 0-373-15</inkml:trace>
  <inkml:trace contextRef="#ctx0" brushRef="#br0" timeOffset="9836.62">17273 6526 1618 0,'0'0'787'15,"0"0"-204"-15,134-13-257 16,-55-11-119-16,-5-1-131 15,-8-3-50-15,-4-9-26 16,-8 4-216-16,0 0-597 0</inkml:trace>
  <inkml:trace contextRef="#ctx0" brushRef="#br0" timeOffset="10133.5">18069 5754 1846 0,'0'0'792'0,"0"0"-538"0,0 131 96 15,2-2-79-15,2 16-116 16,-4-9-65-16,0-40-50 16,0-44-28-16,0-24-12 15,0-18-28-15,0-6-112 16,0-16-222-16,0-12-359 16,-6-10-489-16</inkml:trace>
  <inkml:trace contextRef="#ctx0" brushRef="#br0" timeOffset="10321.01">17777 5861 2189 0,'0'0'839'0,"0"0"-525"16,0 0-88-16,112-32-83 16,-48 15-73-16,8-3-25 15,-3 2-33-15,-7-1-12 16,-3 6 0-16,8-4-169 15,-14 4-565-15,-9 1-490 0</inkml:trace>
  <inkml:trace contextRef="#ctx0" brushRef="#br0" timeOffset="10461.62">18480 5765 1627 0,'0'88'842'16,"0"24"-210"-16,-4 18-287 15,-2-9-129-15,0-34-99 0,6-23-74 16,0-25-19-16,0-15-23 15,0-4-1-15,0-7-66 16,0-13-194-16,-3-20-396 16,-1-7-551-16</inkml:trace>
  <inkml:trace contextRef="#ctx0" brushRef="#br0" timeOffset="10789.77">18263 6105 2218 0,'0'0'754'0,"0"0"-425"16,0 0-47-16,126 28-128 15,-64-25-95-15,4-3-28 16,-4-1-31-16,-8-17-19 0,-6-10-101 16,-9-12-333-16,-4-9-232 15,-4-9-126-15,-6-6-217 16,-5 0 472-16,-5 2 556 15,-9 9 853-15,-2 13-117 16,-4 15-1-16,0 23-89 16,-16 20-389-16,-3 55-42 15,-4 42-52-15,5 20-59 16,5-5-53-16,13-30-30 16,0-42-21-16,0-24-9 15,11-11-68-15,1-5-390 16,3-8-872-16</inkml:trace>
  <inkml:trace contextRef="#ctx0" brushRef="#br0" timeOffset="11279.65">19135 5754 1507 0,'0'0'590'0,"-12"137"-82"16,-7-12-144-16,-1 7-88 16,1-23-98-16,5-38-112 0,9-39-47 15,5-15-19-15,0-8-75 16,0-9-199-16,0-15-444 16,7-12-457-16</inkml:trace>
  <inkml:trace contextRef="#ctx0" brushRef="#br0" timeOffset="11592.17">19082 5725 1631 0,'0'0'857'0,"0"0"-348"16,0 0-282-16,0 0-14 15,31 79-15-15,10-17-78 0,2 1-39 16,11 2-41-1,2-2-22-15,-2-15-9 0,8 0-1 16,-2-12-8-16,-7-14-10 16,-5-11 4-16,-11-11 5 15,-6-5-11-15,-8-21-1 16,-9-15-1-16,-7-21 13 16,-7-26 1-16,-3-21 6 15,-13 10-6-15,-3 23 10 16,3 31-10-16,8 27 1 15,1 5-1-15,1 5-30 16,0 8-134-16,6 8-428 16,0 6-482-16</inkml:trace>
  <inkml:trace contextRef="#ctx0" brushRef="#br0" timeOffset="11920.27">20097 5476 1265 0,'0'0'533'16,"0"0"-193"-16,0 0-26 16,0 0-72-16,0 0-86 15,0 0-56-15,0 0-34 16,-56 103 53-16,6 13 45 0,3 17-16 15,18-4-7 1,29-16-45-16,16-40-59 0,19-20-23 16,5-21-5-16,5-13 13 15,1-7-15-15,1-6-7 16,3-6-28-16,-9-9-119 16,-6-22-169-16,0-26-193 15,-14 9-162-15,-4 3-583 0</inkml:trace>
  <inkml:trace contextRef="#ctx0" brushRef="#br0" timeOffset="12154.65">20223 5868 1001 0,'0'0'920'16,"0"0"-334"-16,0 0-124 0,0 0-187 15,0 0-74-15,0 0-102 16,0 0-54-16,22-18-29 15,11 17-10-15,3 1 3 16,-7 11-8-16,-9 33-1 16,-3 29 1-16,-15 5 50 15,-2-4 6-15,0-10-15 16,-2-22-24-16,-11-4-18 16,7-7-212-16,2-17-965 0</inkml:trace>
  <inkml:trace contextRef="#ctx0" brushRef="#br0" timeOffset="13810.35">20154 5485 199 0,'0'0'205'15,"0"0"3"-15,0 0 13 16,0 0-15-16,0 0 13 16,0 0 14-16,0 0-8 15,-4-24-6-15,2 21-12 16,2 1-31-16,-4 1-37 16,4 1-28-16,-2 0-33 15,2 0-33-15,0 0-5 16,0 0-10-16,0-1 14 15,0 1 13-15,0-2 9 16,0 0-6-16,0 1-12 0,0 0-8 16,0 0-18-16,0-1 14 15,0 1-19-15,0 1 13 16,0-2-29-16,0 1 14 16,6 1-15-16,2 0 6 15,5 0-5-15,-1 0-1 16,5 7 6-16,1 1-4 15,-1 1 4-15,-5 0-6 16,-3-4 1-16,1-2-1 16,-8 0 6-16,-2-3 9 15,0 0 32-15,0 0 62 16,-12 0 14-16,-9-7-45 16,-6-6-57-16,0 2 3 0,4 2-24 15,9 3 0 1,14 6-98-16,19 0-374 0,8 9-664 0</inkml:trace>
  <inkml:trace contextRef="#ctx0" brushRef="#br0" timeOffset="15811.05">21349 5681 662 0,'0'0'549'0,"0"0"-313"0,0 0 42 15,0 0 13-15,0 0-29 16,0 0-75-16,0 0-73 16,6 49 104-16,-6 43 52 15,0 36-67-15,0 11-70 16,0-11-34-16,0-35-48 15,0-39-12-15,0-21-26 0,0-10 1 16,0-4 1-16,0-4 3 16,0-3-2-16,0-10 1 15,2-2-17-15,-2 0 0 16,0-1-2-16,0-10-13 16,0-4 15-16,0-2-70 15,0-1-40-15,0-2-74 16,0-13-115-16,0 1-274 15,0 3-496-15</inkml:trace>
  <inkml:trace contextRef="#ctx0" brushRef="#br0" timeOffset="17186.05">21285 5707 390 0,'0'0'972'0,"0"0"-453"16,0 0-188-16,0 0-20 15,0 0-73-15,0 0-56 16,0 0-59-16,4-47-51 16,40 28-15-16,24 1 34 15,33 6 26-15,31 12-12 16,9 28-30-16,-7 22-14 16,-26 7-20-16,-30 15-28 15,-22 8-13-15,-27 6-12 16,-21 13-15-16,-20-14 27 15,-35-1 2-15,-22-9 47 0,-18-9 5 16,-18-12 0-16,0-16-15 16,7-14 0-16,16-15-22 15,26-5-10-15,19-4 5 16,12 0-12-16,6 0 0 16,3 0-4-16,10 0-17 15,6-4-54-15,29-23-134 16,8 2-472-16,6-7-716 0</inkml:trace>
  <inkml:trace contextRef="#ctx0" brushRef="#br0" timeOffset="18951.66">21477 6518 838 0,'0'0'535'0,"0"0"-272"16,0 0-7-16,0 0-42 15,0 0-56-15,0 0-25 16,0 0-5-16,0 4-11 16,0-4 41-16,-4 0 4 0,-4 0-59 15,-4 0-19-15,-5 0-6 16,3 0 7-16,-7 0-24 15,2 0-11-15,1 0 5 16,-1 0-28-16,0 0 5 16,1 0-2-16,-1 0-2 15,3 6-10-15,3-2 2 16,1 0-13-16,6-1 8 16,4-2 0-16,2-1-15 15,0 0-3-15,0 0-9 16,2 0-25-16,39 0-211 15,0-11-294-15,5-5-630 0</inkml:trace>
  <inkml:trace contextRef="#ctx0" brushRef="#br0" timeOffset="23234.44">22563 5759 753 0,'0'0'574'0,"0"0"-190"16,0 0 89-16,0 0-163 15,0 0-99-15,0 0 26 16,12 148 39-16,-10-27-73 16,-2 7-80-16,4-22-51 15,-2-38-37-15,2-37-28 16,-4-15-6-16,0-5 0 0,2-6-1 15,3-5-6-15,-3-5-31 16,-2-22-103-16,0-31-210 16,0 5-303-16,0 3-368 0</inkml:trace>
  <inkml:trace contextRef="#ctx0" brushRef="#br0" timeOffset="23453.2">22370 5814 1288 0,'0'0'772'0,"0"0"-224"0,0 0-246 15,0 0-104-15,0 0-75 16,122-89 7-16,-68 73-18 16,0 5-34-16,-5 4-46 15,-5 2-32-15,-11 5 0 16,-8 0-65-16,-7 0-251 15,-5 0-393-15,-5 6-499 0</inkml:trace>
  <inkml:trace contextRef="#ctx0" brushRef="#br0" timeOffset="23671.94">22383 6388 861 0,'0'0'968'0,"0"0"-380"16,0 0-223-16,0 0-78 15,85 24-64-15,-38-32-75 16,9-12-74-16,2-8-46 16,-2-2-28-16,-7-3-40 15,15-15-228-15,-20 7-578 16,-7 5-782-16</inkml:trace>
  <inkml:trace contextRef="#ctx0" brushRef="#br0" timeOffset="24108.59">23174 5713 1969 0,'0'0'614'16,"0"0"-379"-16,0 134 78 15,0-28-69-15,0-3-111 16,0-18-70-16,0-31-40 16,0-28-8-16,0-5-15 15,7-2 0-15,-5-9-11 16,4-10-86-16,0-14-23 15,-2-23-7-15,-2-24-17 16,-2-21 0-16,0 2 37 0,0 8 45 16,-6 10 62-16,0 17 5 15,0-1 14 1,0 0 101-16,6 9 38 0,0 7 3 16,12 3-42-16,19 5-48 15,14 3-25-15,7 2-8 16,12 3-13-16,-2 4-5 15,-6 4-7-15,-8 3-12 16,-17 3-1-16,-9 0-90 16,-15 6-216-16,-7 5-374 15,0 1-402-15</inkml:trace>
  <inkml:trace contextRef="#ctx0" brushRef="#br0" timeOffset="24296.1">23174 6041 1468 0,'0'0'814'15,"0"0"-244"-15,112-3-261 16,-56-13-98-16,8-2-107 16,-8-2-86-16,10-4-18 15,-16 5-235-15,-13-1-641 0</inkml:trace>
  <inkml:trace contextRef="#ctx0" brushRef="#br0" timeOffset="24796.1">23857 5709 1694 0,'0'0'655'0,"0"0"-354"15,-9 143 52-15,9-27-93 16,0 12-82-16,0-20-86 0,0-31-44 15,2-41-23-15,-2-12-11 16,0-5 1-16,5-7-14 16,-5-6 8-16,2-6-8 15,-2-25-1-15,0-28-24 16,0-27-59-16,0-29-4 16,0-8 15-16,-7 17 41 15,1 27 22-15,6 30 9 16,0 11 7-16,0-1 5 15,0-2-1-15,23-2 25 16,4 5-14-16,18 2-1 16,5 3 2-16,12 6-5 0,2 6 12 15,-6 6-8 1,-4 6-2-16,-13 3-20 0,-10 0-20 16,-14 12-102-16,-17 7-242 15,0 0-473-15,-17-3-898 0</inkml:trace>
  <inkml:trace contextRef="#ctx0" brushRef="#br0" timeOffset="24967.97">23813 6039 1455 0,'0'0'690'0,"0"0"-222"0,145 20-193 16,-64-20-71-1,-3-16-127-15,1-16-77 0,-32 9-491 16,-3-5-1143-16</inkml:trace>
  <inkml:trace contextRef="#ctx0" brushRef="#br0" timeOffset="25842.99">24537 5802 1154 0,'0'0'732'0,"0"0"-404"16,0 0 10-16,0 116 30 15,0-34-118-15,10-5-91 16,-6-9-58-16,2-18-59 16,1-27-25-16,-5-3-6 15,2-8-10-15,-2-12-2 16,2 0 2-16,-4-23 2 15,0-13 12-15,0-22-8 16,0-20-6-16,-10 0 0 0,8 8 14 16,2 9-14-16,0 15-1 15,0-1 2-15,12-1-2 16,2 7 7-16,9 6-7 16,8 6 0-16,6 4 5 15,7 5-4-15,8 5-1 16,1 5 0-16,-7 5-8 15,-9 5-10-15,-8 0-136 16,-13 13-171-16,-14 3-267 16,-2 0-557-16</inkml:trace>
  <inkml:trace contextRef="#ctx0" brushRef="#br0" timeOffset="26061.73">24597 5959 616 0,'0'0'1025'16,"0"0"-517"-16,0 0-233 15,0 0-3-15,128 6-81 16,-68-22-53-16,0-1-65 16,-11 0-39-16,-9 2-34 15,-16 5-19-15,-5 2-174 16,-13 6-462-16,-4 0-210 0</inkml:trace>
  <inkml:trace contextRef="#ctx0" brushRef="#br0" timeOffset="26217.97">24634 6207 975 0,'0'0'632'0,"0"0"-249"15,0 0-15-15,105 11-74 16,-47-11-103-16,6-9-80 15,-2-7-80-15,-8-2-31 16,6-12-248-16,-15 3-549 16,-9 2-902-16</inkml:trace>
  <inkml:trace contextRef="#ctx0" brushRef="#br0" timeOffset="26702.35">25180 5994 1744 0,'0'0'658'15,"0"0"-144"-15,-2 116-250 16,2-65-76-16,0-8-80 16,0-9-46-16,2-11-25 15,4-16-17-15,-6-7-20 16,4-12 1-16,0-31-10 16,2-28 9-16,3-29-72 15,3-11-55-15,7 3 37 16,3 25-22-16,3 28 34 15,0 17 0-15,4 8 49 16,2 2 29-16,6 3 9 16,0 3 0-16,3 14-7 0,-3 8 7 15,-6 4-9-15,-2 13 1 16,-11 6-1-16,-5 2 19 16,-7 2-18-16,-6 0 7 15,-13-2 20-15,-11-2 4 16,-9-3-4-16,-7-3-13 15,-7 1 9-15,-3-1-12 16,-1 1 47-16,11 3 39 16,11 2 18-16,13 1-31 15,16 4-17-15,6 4-26 16,29 2-15-16,9 2-8 16,9-1-7-16,-5-1-11 0,-1-4-1 15,-14-5-1 1,-4-4-89-16,-6-11-252 15,-8-6-416-15,-3-4-1019 0</inkml:trace>
  <inkml:trace contextRef="#ctx0" brushRef="#br0" timeOffset="27046.1098">25796 5835 2027 0,'0'0'558'16,"0"0"-70"-16,8 107-248 15,-8-49-62-15,4 5-96 16,-4-5-47-16,2-20-34 16,2-5-1-16,-2-18-120 15,4-15-209-15,5-10-135 0,-5-22-151 16,-2-12-104-16,-4-7-66 16,0-5 638-16,-4 1 147 15,-8 7 613-15,1 7 18 16,5 9-1-16,6 8-99 15,0 2-169-15,12 4-91 16,22 1-111-16,3-1-65 16,10-1-38-16,-1 1-27 15,1 1-6-15,-9 5-24 16,-10 5 0-16,-9 2-10 16,-9 5-80-16,-10 2-219 15,0 8-360-15,-6 1-273 0</inkml:trace>
  <inkml:trace contextRef="#ctx0" brushRef="#br0" timeOffset="27233.6098">25804 5978 1458 0,'0'0'1087'15,"0"0"-480"-15,0 0-266 16,103-26-146-16,-55 10-85 15,-1 1-82-15,-9 2-11 16,-10 5-17-16,-7 3-80 16,-11 5-223-16,-3 0-482 15,-7 0-607-15</inkml:trace>
  <inkml:trace contextRef="#ctx0" brushRef="#br0" timeOffset="27405.48">25843 6207 1770 0,'0'0'818'16,"0"0"-286"-16,0 0-250 15,0 0-98-15,130 33-106 16,-66-33-51-16,-2-7-27 16,13-23-234-16,-15 2-702 15,-6-1-1063-15</inkml:trace>
  <inkml:trace contextRef="#ctx0" brushRef="#br0" timeOffset="27874.22">26445 5970 2041 0,'0'0'668'0,"-7"85"-166"15,1-30-270-15,6 3-130 16,0-6-61-16,0-14-34 15,0-15-7-15,0-19-60 16,6-7-60-16,3-29-24 16,3-25-48-16,1-27 25 15,1-27 86-15,-2-2 53 16,-5 23 28-16,-1 27 34 0,-4 31 92 16,-2 16 86-16,0 3 61 15,0 8-39-15,0 5-92 16,0 13-95-16,16 35-1 15,11 27-2-15,19 23-7 16,-1-5-19-16,1-21-8 16,-13-24-10-16,-8-23-2 15,4-4-8-15,2-8 1 16,4-10-2-16,-6-10 10 16,-5-25 0-16,-3-27 1 15,-8-27 2-15,-13-20 4 16,0 7 1-16,-3 23-6 15,-9 29 16-15,0 22-17 0,1 2-31 16,3 7-11-16,-2 8-69 16,10 8-237-16,0 12-558 15,6 5-1112-15</inkml:trace>
  <inkml:trace contextRef="#ctx0" brushRef="#br0" timeOffset="28077.34">27420 5588 1998 0,'0'0'826'0,"0"134"-265"0,2-20-298 16,5 10-133 0,-3-21-79-16,-2-32-34 15,-2-37-17-15,0-10-17 0,4-9-58 16,-4-7-173-16,0-18-272 15,6-14-225-15,-4-12-445 0</inkml:trace>
  <inkml:trace contextRef="#ctx0" brushRef="#br0" timeOffset="28311.73">27154 5629 1224 0,'0'0'1305'16,"0"0"-562"-16,0 0-400 15,0 0-157-15,103-26-67 16,2 9-47-16,5-1-38 0,-19 2-8 16,-33 5-14-16,-27 4-5 15,-4 0-7-15,0 1-15 16,-13 2-30-16,-4 3-21 16,-8 1-21-16,-2 0-55 15,0 0-170-15,-14 1-244 16,-9 7 18-16,5-1-106 15,1-1-536-15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18:17:17.28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10747 14933 1455 0,'0'0'579'16,"0"0"-266"-16,0 0-45 15,-12-71-33-15,1 48-58 16,-3 3-28-16,-9 2-26 16,-6 8-18-16,-10 8-8 15,-13 4-13-15,-10 41-16 16,-6 39-8-16,2 39-2 16,18 17-13-16,25-4 2 15,23-34-29-15,5-37 1 16,19-28-11-16,12-17-8 15,30-9-8-15,21-9-5 16,3-9-4-16,-11-15-20 16,8-30-76-16,-35 12-241 0,-9-2-749 15</inkml:trace>
  <inkml:trace contextRef="#ctx0" brushRef="#br0" timeOffset="515.64">11179 15134 1633 0,'0'0'630'15,"19"82"-145"-15,-7-28-254 16,5 5-110-16,-9-10-77 16,2-11-23-16,-4-13-3 15,-6-16-5-15,0-9 2 0,0-12 8 16,-10-21-23-16,-4-23-6 15,-9-25 0-15,8-25 5 16,5-4-21-16,8 17 22 16,2 27 6-16,0 27 1 15,14 7-5-15,9 1 4 16,4 1 13-16,12 3 2 16,5 11 3-16,-1 10-6 15,5 6-18-15,-7 3-6 16,-10 15 5-16,-10 5-15 15,-11 4 9-15,-10 4 7 16,0 1 6-16,-25 4 10 16,-10 1 2-16,-15 2 33 15,-10 0 15-15,-2-2 19 16,3-6 5-16,15-5-1 0,11-6-17 16,21-4-15-16,12-4-18 15,16 1-24-15,40 0 9 16,4-3-8-16,14-2 4 15,3 2-15-15,-17 1-5 16,-9 1-9-16,-5 2-37 16,-21-1-64-16,-5-5-194 15,-5-4-400-15,-7-4-550 0</inkml:trace>
  <inkml:trace contextRef="#ctx0" brushRef="#br0" timeOffset="718.76">12010 14834 833 0,'0'0'1418'0,"0"0"-888"16,19 135-29-16,-1-29-251 16,1-6-108-16,-7-18-67 15,-1-30-48-15,-5-24-18 16,0-4-9-16,0-6-20 15,7-18-160-15,-7 0-396 16,4-15-461-16</inkml:trace>
  <inkml:trace contextRef="#ctx0" brushRef="#br0" timeOffset="1328.1299">12574 14876 1277 0,'0'0'841'0,"0"0"-495"16,0 136 129-16,6-28-189 15,7 6-72-15,-3-21-102 16,-4-29-58-16,-3-33-28 16,1-17-25-16,-4-6-1 15,0-8-88-15,0 0-103 16,-11-42-312-16,-3-2-235 15,-5-4-669-15</inkml:trace>
  <inkml:trace contextRef="#ctx0" brushRef="#br0" timeOffset="1499.6099">12308 14980 1247 0,'0'0'1189'31,"0"0"-554"-31,0 0-372 0,0 0-81 0,84-24-44 16,11 0-66-16,23-6-15 15,-2 4-26-15,-31 9-18 16,-31 12-13-16,-30 5-54 16,18 0-264-16,-1 8-537 15,-4 0-774-15</inkml:trace>
  <inkml:trace contextRef="#ctx0" brushRef="#br0" timeOffset="1655.85">13209 14933 1350 0,'0'0'994'16,"25"91"-310"-16,-13-31-329 16,-4 11-127-16,-1-3-129 15,-7-19-63-15,0-6-36 16,6-29-75-16,-2-14-434 16,2-6-562-16</inkml:trace>
  <inkml:trace contextRef="#ctx0" brushRef="#br0" timeOffset="2390.23">13678 14929 977 0,'0'0'557'0,"0"0"-194"0,0 0-1 15,0 0-70-15,0 0-48 16,0 0-37-16,0 0-52 15,-54 7-77-15,28 69 9 16,3 35 33-16,10 9 0 16,13-20-29-16,11-32-31 15,16-39-22-15,20-24-38 16,38-14-1-16,29-55-16 16,-3-25 4-16,-22-22-22 15,-46-7-1-15,-43 15 0 16,-10 18 36-16,-17 23 5 0,-6 28 1 15,0 20 4 1,-10 9-1-16,-9 5-7 0,7 20-2 16,3 17-1-16,13 9-81 15,27 15-239-15,2-8-559 16,2-13-988-16</inkml:trace>
  <inkml:trace contextRef="#ctx0" brushRef="#br0" timeOffset="2593.36">13812 15055 1260 0,'0'0'1154'16,"0"0"-462"-16,52 107-334 15,-8-57-161-15,-1-4-137 16,5-8-60-16,-7-9-39 15,4-21-240-15,-9-7-655 16,-8-1-1288-16</inkml:trace>
  <inkml:trace contextRef="#ctx0" brushRef="#br0" timeOffset="3108.97">14350 14859 834 0,'0'0'291'16,"0"0"-49"-16,0 0-61 15,0 0-29-15,0 0-9 16,0 0 85-16,0 0 42 0,6 38 2 16,2 34 62-1,5 28-16-15,-1-1-76 0,3-16-92 16,-3-29-72-16,3-26-40 15,3-6-29-15,11-9 6 16,6-13-15-16,11-30-25 16,5-39-62-16,-1-31-57 15,-7-11-17-15,-14 16 69 16,-16 27 71-16,-5 33 21 16,-4 18 30-16,-2 16 43 15,-2 16 42-15,0 54-58 16,0 44 62-16,0 16-38 15,9-18-33-15,3-33-29 0,7-26-19 16,-1-23-246 0,1-9-859-16</inkml:trace>
  <inkml:trace contextRef="#ctx0" brushRef="#br0" timeOffset="3499.6">15133 15011 1964 0,'17'77'837'0,"8"12"-209"16,-5 0-374 0,-3-22-136-16,-15-31-70 0,4-14-33 15,-2-8-15-15,3-8-18 16,-7-6-34-16,0-19-47 15,0-23-110-15,0-22-24 16,-13-22-5-16,-3 4 37 16,3 9 122-16,1 14 79 15,-1 21 33-15,5 3 158 16,-2 5 38-16,10 11-13 16,0 9-54-16,16 0-80 15,24 0-34-15,11-4 15 16,11-4-37-16,4-1 10 15,-6-3-27-15,-10 2-8 16,-15 6 5-16,-16 3-6 0,-13 4-90 16,-6 7-189-16,0 0-523 15,-10 0-720-15</inkml:trace>
  <inkml:trace contextRef="#ctx0" brushRef="#br0" timeOffset="3702.72">15177 15084 1175 0,'0'0'1024'0,"0"0"-394"16,0 0-166-16,0 0-202 15,0 0-103-15,97 40-70 16,-56-40-47-16,-3 0-18 16,-3-1-20-16,-6-6-4 0,-11 4-85 15,1 3-233-15,-7 0-599 16,1 0-852-16</inkml:trace>
  <inkml:trace contextRef="#ctx0" brushRef="#br0" timeOffset="3854.26">15259 15426 2085 0,'0'0'871'15,"0"0"-316"-15,100 0-349 16,9-4-88-16,61-2-76 15,22 3-41-15,-2 3-1 16,-47 0-63-16,-52 0-793 0</inkml:trace>
  <inkml:trace contextRef="#ctx0" brushRef="#br0" timeOffset="7651.29">17442 14746 1420 0,'0'0'698'16,"0"0"-334"-16,0 0-75 15,0 0-67-15,-10 86-99 16,12 33 58-16,8 24 9 16,-3 10-58-16,3-22-33 15,-4-41-52-15,0-29-19 16,1-27 1-16,-5-17-7 16,8-4-21-16,-2-7-1 15,5-6-1-15,-1-15-2 16,5-25 3-16,1-23 0 0,5-23-7 15,-4 6-18-15,-5 9 2 16,3 20 1-16,-7 27 16 16,2 12 6-16,7 12 0 15,6 25 1-15,10 38 7 16,-2 7 8-16,2-6 1 16,-4-10-5-16,-2-22-11 15,4-9 11-15,6-16-11 16,5-21 8-16,-3-45-8 15,-8-30 23 1,-14-12 14-16,-13 13-11 16,-6 20-8-16,0 26-18 0,-2 5-1 15,-2 1-47-15,4-12-97 16,0 5-412-16,0 13-418 16</inkml:trace>
  <inkml:trace contextRef="#ctx0" brushRef="#br0" timeOffset="7818.44">18201 14687 1392 0,'0'0'793'0,"33"135"-216"0,-8-12-208 16,2 16-83-16,-9-9-148 16,-5-36-81-16,-11-41-43 15,2-22-14-15,-2-14-150 16,2-17-218-16,-4 0-333 15,0-11-298-15</inkml:trace>
  <inkml:trace contextRef="#ctx0" brushRef="#br0" timeOffset="8005.95">18135 15141 1930 0,'0'0'818'16,"0"0"-440"-16,0 0-73 0,85 55-143 15,-40-45-94-15,7-7-46 16,-7-3-22-16,-3-10-49 16,-7-16-217-16,8-34-311 15,-12 5-33-15,-6-2-322 0</inkml:trace>
  <inkml:trace contextRef="#ctx0" brushRef="#br0" timeOffset="8130.92">18590 14746 954 0,'0'0'1059'16,"0"0"-469"-16,0 106-130 15,0-2-141-15,0 13-78 16,0-14-106-16,6-28-64 16,2-33-67-16,2-12-4 15,5-3-118-15,1-8-377 16,-3-7-493-16</inkml:trace>
  <inkml:trace contextRef="#ctx0" brushRef="#br0" timeOffset="8474.67">18883 15047 1687 0,'0'0'944'0,"0"126"-325"16,10-50-320-16,-1-5-132 16,-5-17-104-16,-2-29-36 15,2-6-12-15,-4-14-15 16,0-10-9-16,0-41-23 15,0-36-47-15,12-35-32 0,5-18-35 16,4 1 16-16,8 28 48 16,-7 41 82-16,-3 33 4 15,2 25 93-15,8 17 53 16,8 54-31-16,6 50-13 16,-1 23-17-16,-11 6-23 15,-9-35-27-15,-9-40-24 16,-7-24-15-16,-6-17-47 15,0-9-80-15,0-18-331 16,-4-2-428-16,-2-22-1159 0</inkml:trace>
  <inkml:trace contextRef="#ctx0" brushRef="#br0" timeOffset="8630.94">18889 15207 1862 0,'0'0'908'15,"0"0"-415"-15,0 0-246 16,0 0-103-16,131 31-78 16,-76-31-55-16,-1-8-11 15,21-18-263-15,-16 4-602 16,1-2-436-16</inkml:trace>
  <inkml:trace contextRef="#ctx0" brushRef="#br0" timeOffset="8834.06">19654 14859 1737 0,'4'82'805'16,"21"22"-155"-16,-2 13-312 16,-5-9-140-16,-9-31-109 15,-9-23-61-15,0-22-28 16,0-11-21-16,0-10-87 15,0-11-199-15,-6-10-329 16,-1-13-409-16</inkml:trace>
  <inkml:trace contextRef="#ctx0" brushRef="#br0" timeOffset="8990.31">19348 14969 1753 0,'0'0'1286'0,"0"0"-763"16,0 0-329-16,166 15-58 15,-22-11-64-15,-5-4-37 16,-28 0-23-16,-40-2-12 16,-3-15-89-16,-6 2-277 15,10-3-833-15</inkml:trace>
  <inkml:trace contextRef="#ctx0" brushRef="#br0" timeOffset="11615.32">21054 14619 1418 0,'0'0'537'16,"0"0"-278"-16,0 0-136 15,0 162 62-15,16-17 46 16,3 20-5-16,1-4-26 16,-1-41-50-16,-4-48-42 15,-9-25-54-15,-6-22-21 16,6-5-23-16,-4-7-8 15,2-8-2-15,-2-7-99 16,-2-25-205-16,0-11-265 16,-6-33-7-16,-8 10-201 15,-1 6-383-15</inkml:trace>
  <inkml:trace contextRef="#ctx0" brushRef="#br0" timeOffset="11927.81">20979 15152 765 0,'0'0'710'15,"0"0"-94"-15,0 0-239 16,0 0-111-16,0 0-78 15,0 0-19-15,0 0-32 16,128 52-13-16,-59-49-22 16,3-3-38-16,-16-5-64 15,8-16-18-15,-10-8-184 16,-9-9-168-16,1-19-213 16,-13-23-133-16,-9-17-86 15,-7 5 492-15,-15 20 310 16,-2 27 379-16,0 24 204 0,-6 8-12 15,-7 13-35-15,1 24-198 16,0 59-65-16,5 49 26 16,7 16-95-16,0-4-76 15,13-39-55-15,-1-41-41 16,1-24-32-16,-1-16-18 16,5-6-71-16,7-18-224 15,-1-4-500-15,-4-20-550 0</inkml:trace>
  <inkml:trace contextRef="#ctx0" brushRef="#br0" timeOffset="12240.31">21756 15118 1805 0,'0'0'910'0,"0"103"-335"15,9-48-323-15,-3-18-116 16,2-3-86-16,-6-9-34 15,2-19-16-15,-2-9-13 16,3-40-52-16,3-35-68 16,15-40-46-16,8-23-11 15,6 6 27-15,-2 29 88 16,-10 44 75-16,-7 33 35 16,-5 24 132-16,5 17 19 15,7 50-2-15,4 45-17 16,0 23-50-16,-8 1-38 15,-9-29-26-15,-6-41-38 16,-6-19-15-16,0-17-43 0,0-12-143 16,0-5-507-16,0-8-615 15</inkml:trace>
  <inkml:trace contextRef="#ctx0" brushRef="#br0" timeOffset="12412.17">21734 15088 2299 0,'0'0'788'16,"0"0"-462"-16,0 0-134 15,113 6-97-15,-51-6-95 16,2-7 0-16,7-9-240 0,-13 3-546 16,-11 2-863-16</inkml:trace>
  <inkml:trace contextRef="#ctx0" brushRef="#br0" timeOffset="12754.3498">22296 15159 2138 0,'0'0'831'15,"21"92"-336"-15,1-35-316 16,1-3-80-16,4-5-60 16,-4-13-32-16,-11-10-7 15,-2-16-1-15,-7-10-30 16,-3-13-13-16,0-21-37 15,-9-25-28-15,-7-28 47 0,-3-26 29 16,1-7 23 0,5 6 9-16,9 27-6 15,4 31 6-15,4 17-10 16,11 11 5-16,7 0 6 0,9 1 1 16,7 7-1-16,3 12 0 15,-4 8 1-15,-6 14 6 16,-12 19-6-16,-19 11 26 15,-2 9 27-15,-34 5-17 16,-7-3-7-16,-4-8-30 16,7-15-46-16,20-30-240 15,18-2-396-15,2-15-755 0</inkml:trace>
  <inkml:trace contextRef="#ctx0" brushRef="#br0" timeOffset="13098.1">22848 15087 1478 0,'0'96'1123'0,"2"13"-448"15,8-23-368-15,-1-21-146 16,1-21-107-16,-8-18-23 16,6-5-20-16,-6-9-11 15,2-12-7-15,-4-12 6 16,0-38-26-16,0-30-5 15,-10-34 2-15,0-17 17 16,8 0 7-16,2 12-5 16,6 33-22-16,10 27 8 15,-1 22-2-15,4 19-3 16,5 7-6-16,5 11 30 16,0 0 6-16,-4 31 1 15,-11 11 12-15,-14 10 26 0,-2 4 3 16,-27-4-13-16,-10-6-10 15,-8-9-19-15,5-22-105 16,13-10-400-16,21-5-500 0</inkml:trace>
  <inkml:trace contextRef="#ctx0" brushRef="#br0" timeOffset="13707.47">23245 14943 1197 0,'0'0'697'0,"14"84"-125"16,-5-28-83-16,3 6-208 15,-6-5-74-15,4-10-110 16,-3-14-40-16,-1-15-27 16,-6-14-15-16,6-4-7 15,0-28-8-15,-4-11-25 16,-2-14-28-16,0-6 29 15,-8-4 15-15,-11-2 8 16,1 6 1-16,-1 8 1 16,5 11 30-16,8 9 22 15,6 9 17-15,16 1-28 0,34-5-13 16,34-6-4-16,32-3-7 16,-8 0-7-16,-24 11-11 15,-34 12-2-15,-31 7-59 16,-7-1-157-16,-2 6-283 15,-3 0-259-15,-7 7-879 0</inkml:trace>
  <inkml:trace contextRef="#ctx0" brushRef="#br0" timeOffset="13879.33">23375 14951 1162 0,'0'0'965'0,"0"0"-323"16,0 0-271-16,0 0-91 0,0 0-94 15,0 0-74-15,130 24-61 16,-70-36-40-16,-4-3-11 16,-8 6-59-16,-13 6-175 15,-17 3-371-15,-5 0-346 0</inkml:trace>
  <inkml:trace contextRef="#ctx0" brushRef="#br0" timeOffset="14019.96">23441 15238 1470 0,'0'0'1039'0,"0"0"-426"16,0 0-282-16,0 0-134 0,81 58-116 15,-27-58-47-15,-1-4-34 16,18-27-188-16,-14 2-637 16,-3 1-1069-16</inkml:trace>
  <inkml:trace contextRef="#ctx0" brushRef="#br0" timeOffset="14457.47">23921 15082 2087 0,'0'0'846'0,"0"0"-333"16,-6 101-306-16,1-52-96 15,5-3-52-15,0-8-47 0,0-13-2 16,0-14-9-1,0-11-1-15,0-13-24 0,0-22-23 16,0-15-10-16,0-20 18 16,5-20 27-16,3 5 11 15,2 12 1-15,-2 14 0 16,-3 25 18-16,1 10 45 16,0 10 24-16,2 14-17 15,17 38-29-15,20 35 10 16,28 30-6-16,12 11-18 15,-7-20-15-15,-14-28 4 16,-25-33-16-16,-14-15-9 16,0-10-27-16,0-8 9 15,-2-9 26-15,-5-38 1 16,-5-29 6-16,-13-28-5 0,0-11 5 16,-7 18-5-16,-5 26 0 15,6 33-1-15,6 17-21 16,0 8-61-16,0 13-85 15,14 7-522-15,9 14-659 0</inkml:trace>
  <inkml:trace contextRef="#ctx0" brushRef="#br0" timeOffset="14879.34">24779 14787 1151 0,'0'0'871'16,"6"104"-175"-16,0-12-171 16,0 0-230-16,0-16-108 15,-1-27-83-15,-3-19-67 16,-2-5-17-16,6-7-20 15,-2-8-18-15,-2-10-67 16,2-18-106-16,-4-17-267 16,0-12-13-16,0-18 231 15,-10 1 139-15,-3-4 101 16,5 0 29-16,-2 14 180 16,4 4 68-16,6 9 85 0,0 11-68 15,16 7-101-15,11 8-83 16,12 1-62-16,1 4-8 15,1 1-29-15,-4 3-11 16,-8 4-7-16,-10 2-20 16,-7 0-117-16,-6 4-305 15,-6 9-326-15,0-2-856 0</inkml:trace>
  <inkml:trace contextRef="#ctx0" brushRef="#br0" timeOffset="15051.21">24675 14970 1918 0,'0'0'906'0,"0"0"-394"16,85-2-275-16,-25-8-100 15,2 0-50-15,-2-2-53 16,-11 5-16-16,-9 3-18 16,-15 4-58-16,-7 0-176 15,-5 4-360-15,-7 5-398 0</inkml:trace>
  <inkml:trace contextRef="#ctx0" brushRef="#br0" timeOffset="15215">24723 15279 1491 0,'0'0'856'0,"0"0"-282"15,0 0-267-15,134 13-87 0,-64-19-80 0,-6-8-91 16,-6 1-49-16,-12 1-38 15,-5 3-209-15,-10 4-450 16,-4 1-182-16</inkml:trace>
  <inkml:trace contextRef="#ctx0" brushRef="#br0" timeOffset="15480.63">25413 14942 182 0,'0'0'1916'0,"0"0"-1188"15,0 0-423-15,0 0-26 16,2 90-78-16,9-36-77 16,-5 4-47-16,2 0-29 15,-2-5-18-15,-2-8-23 16,-2-12-7-16,-2-14-22 15,7-13-85-15,-3-6-179 16,8-32-407-16,-1-4-309 16,-3-3-651-16</inkml:trace>
  <inkml:trace contextRef="#ctx0" brushRef="#br0" timeOffset="15808.74">25438 14907 705 0,'0'0'662'0,"0"0"-106"15,-35-74-187-15,29 50-24 16,-1 8-63-16,1 3-61 15,4-1-17-15,-6 6-32 16,6 0-38-16,-4-1-40 16,6 4-17-16,0-2-28 15,0-2-7-15,12 0-25 16,29 0-10-16,9 4-5 16,12 5-2-16,10 7 0 15,-1 35 0-15,-3 31 0 16,-21 29-11-16,-26 6-1 15,-21-14 5-15,-19-28 7 16,-7-25 30-16,-28 1-4 0,-2-4 2 16,-10-1-10-1,-6-2 5-15,20-19-14 0,8-3-9 16,24-9-13-16,9-4-44 16,11 0-36-16,13-18-155 15,10-1-482-15,1 0-449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18:27:17.72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20175 9337 725 0,'0'0'633'16,"0"0"-247"-16,0 0 3 15,0 0-60-15,0 0-69 16,0 0-52-16,0 0-48 15,-56-66-30-15,40 64-7 16,-3 2-44-16,-2 9-32 16,-3 16-32-16,-9 12 0 15,0 22-14-15,-9 24 8 16,5 30-7-16,12 13 23 16,13-1-17-16,12-11 29 15,14-34 1-15,15-24-8 0,6-26-6 16,21-13-24-16,31-17 1 15,29-21-1-15,8-40 1 16,-27-32-1-16,-39-21 12 16,-44-2-12-16,-22-5 0 15,-38 2 9 1,-24 16-8-16,-8 25 35 16,-7 33-23-16,21 30 8 0,10 15-21 15,23 7-3-15,15 16-13 16,16 20-23-16,12-2-158 15,13-2-790-15</inkml:trace>
  <inkml:trace contextRef="#ctx0" brushRef="#br0" timeOffset="1">20863 9288 1129 0,'0'100'759'0,"-4"28"-194"16,2 26-186-16,2-14-115 15,0-43-121-15,0-29-89 16,0-32-32-16,2-17-22 15,5-6-6-15,3-13-105 16,4-26-363-16,3-15-156 16,-3-10-717-16</inkml:trace>
  <inkml:trace contextRef="#ctx0" brushRef="#br0" timeOffset="2">20797 9400 1540 0,'0'0'750'0,"0"0"-220"16,0 0-258-16,0 0-113 16,-12-97-88-16,45 66-51 15,15-1-14-15,11 2-5 16,10 5-1-16,1 4-1 16,-6 5 0-16,-4 10-9 0,-12 6-2 15,-13 0-3 1,-15 7 8-16,-9 13 6 0,-11 5 1 15,-7 11 27-15,-42 16 46 16,-34 17 47-16,-4-1-18 16,5-8-27-16,13-8-38 15,34-19-10-15,11-2-14 16,15-2-13-16,11-11-15 16,48-11-1-16,33-7 15 15,3 0-22-15,-3-5-13 16,-17 5-4-16,-26 6 5 15,-12 22 2-15,-13 27 33 16,-34 35 12-16,-59 21 62 16,-9-8-2-16,2-27-26 15,29-36-11-15,38-32-35 0,18-18-9 16,0-12-140-16,8-11-933 16</inkml:trace>
  <inkml:trace contextRef="#ctx0" brushRef="#br0" timeOffset="3">21759 9254 1446 0,'0'0'800'0,"0"0"-217"16,0 0-300-16,-112 46-18 16,58-6-84-16,5 8-64 15,11 3-49-15,18-5-40 16,20-6-26-16,16-8-2 15,46-5-5-15,33 1-2 16,-4-1 7-16,-10 1 1 16,-23 6 8-16,-38 18-7 0,-20 24 2 15,0 2 7 1,-26-6 19-16,-22-14 19 0,0-24 1 16,5-6-33-16,2-10-17 15,16-18 0-15,21-31-72 16,4-11-274-16,10-6-939 0</inkml:trace>
  <inkml:trace contextRef="#ctx0" brushRef="#br0" timeOffset="4">22207 9601 2015 0,'0'83'896'16,"-12"16"-352"-16,3-3-341 15,-1-27-101-15,10-35-63 0,0-16-33 16,0-7-6-16,4-8-52 16,4-4-71-16,-3-30-87 15,-3-28-67-15,-2-28 27 16,0 3 68-16,0 8 79 16,-2 10 79-16,-3 20 24 15,5 0 73-15,0 0 139 16,0 12 62-16,13 6-9 15,12 3-88-15,16 4-69 16,7-3-36-16,12 1-18 16,-5-1-18-16,1 0-26 15,-10 3-9-15,-13 6-1 16,-11 4-19-16,-13 7-82 0,-9 4-200 16,-2 12-535-1,-9 3-745-15</inkml:trace>
  <inkml:trace contextRef="#ctx0" brushRef="#br0" timeOffset="5">22122 9653 1707 0,'0'0'764'16,"0"0"-410"-16,0 0-23 16,0 0-45-16,133 4-111 15,-67-17-74-15,0-5-37 16,-16 3-44-16,-3-2-12 15,-12 4-8-15,-14 3-75 16,-3 3-235-16,-7 4-626 16,-5 2-854-16</inkml:trace>
  <inkml:trace contextRef="#ctx0" brushRef="#br0" timeOffset="6">22145 9951 1699 0,'0'0'758'15,"0"0"-245"1,0 0-179-16,128 43-93 0,-62-43-88 16,7 0-73-16,-20-12-62 15,3-5-18-15,6-14-80 0,-16 3-458 16,-7 3-1143-16</inkml:trace>
  <inkml:trace contextRef="#ctx0" brushRef="#br0" timeOffset="7">22897 9508 1270 0,'0'0'741'16,"23"113"-93"-16,-14-15-168 0,1 0-212 16,-4-20-104-16,-6-26-94 15,0-30-31-15,0-4-24 16,0-6-7-16,0-12-8 16,0-7 11-16,0-38-11 15,0-30-8-15,0-32 7 16,0-19-14-16,2 0-5 15,21 13 10-15,2 33 10 16,-3 25 11-16,-1 21-3 16,4 13-8-16,2 3 0 15,0 8 0-15,4 7-5 16,2 5 4-16,-6 23-9 16,2 9 4-16,-7 4-26 0,-3 3-46 15,-11-4-19-15,2-5 8 16,-10-8 57-16,0-6 30 15,-10-4 2-15,-15-3 10 16,-12-2 10-16,-10 1 38 16,-7 1 17-16,4 6 2 15,3 6-2-15,9 5-21 16,16 7-12-16,20 5-9 16,8 4-15-16,48 9 0 15,39 1-6-15,2-9 16 16,-4-9 13-16,-23-15-22 15,-33-12-13-15,-4 0-6 0,-6-8-29 16,-2-8-109 0,-9-12-443-16,3-9-670 0</inkml:trace>
  <inkml:trace contextRef="#ctx0" brushRef="#br0" timeOffset="8">23673 9305 1743 0,'0'0'946'0,"0"0"-418"16,0 0-302-16,31 101-22 15,0-1-59-15,4 16-52 16,-2-3-40-16,-4-27-20 0,-6-29-15 16,-5-23-6-1,-3-9-12-15,1-8 1 0,1-9 5 16,1-8-5-16,3-8 0 15,2-28 1-15,2-21-1 16,-3-25-1-16,-1-18 2 16,-5 6-2-16,-9 22 0 15,-1 26-18-15,-6 19-29 16,0 6-59-16,0 12-143 16,0 4-556-16,0 5-755 0</inkml:trace>
  <inkml:trace contextRef="#ctx0" brushRef="#br0" timeOffset="9">24214 9371 1721 0,'0'0'535'16,"17"111"-27"-16,-15 5-142 16,-2 18-65-16,0-3-124 15,0-32-92-15,0-41-52 16,0-25-22-16,0-18-2 15,0-7-9 1,4-8-5-16,4-11-28 0,3-37-43 16,1-29-32-16,-2-28-2 15,-3-6 12 1,-5 6 36-16,2 25 31 16,-4 29 31-16,0 16 1 15,2 12 26-15,2 3 67 0,8-3 25 16,7 0-10-16,8 3-35 15,14 2-25-15,13-2-4 16,6 2-6-16,2-2-19 16,-6 3-11-16,-9 3-8 15,-12 2 8-15,-12 5-18 16,-15 6-24-16,-8 1-126 16,-8 3-431-16,-13 8-537 0</inkml:trace>
  <inkml:trace contextRef="#ctx0" brushRef="#br0" timeOffset="10">24245 9657 1827 0,'0'0'746'16,"0"0"-267"-16,0 0-142 15,97 0-128-15,-43-14-104 16,2-1-45-16,-8-3-27 15,-11 2-21-15,-8 3-8 16,-11 3-4-16,-5 3-70 16,-7 4-217-16,0 3-481 15,-6 0-820-15</inkml:trace>
  <inkml:trace contextRef="#ctx0" brushRef="#br0" timeOffset="11">24233 10071 720 0,'0'0'1050'0,"0"0"-301"16,0 0-145-16,157 15-288 15,-47-19-106-15,-3-9-96 16,-22 2-46-16,-31 6-34 16,-30 0-18-16,7-6-16 15,-6 2-159-15,10-5-764 0</inkml:trace>
  <inkml:trace contextRef="#ctx0" brushRef="#br0" timeOffset="12">26056 9158 186 0,'0'0'612'15,"0"0"-287"-15,0 0-15 16,0-83 7-16,2 64-2 15,-2 6-27-15,0 7-30 16,0 6-24-16,0 6-63 16,0 40-95-16,0 42-1 15,0 46 49-15,0 16-16 16,4-3-26-16,2-37-32 16,7-42-14-16,-5-25-21 0,2-16-14 15,-3-4-1-15,1-9 2 16,6-12-2-16,-1-5 0 15,7-43 17-15,5-28-7 16,8-34-10-16,-6-11-2 16,-2 19 1-16,-6 29-22 15,-9 37 22-15,0 18-4 16,-1 13 4-16,7 12 1 16,9 44 0-16,12 33 8 15,7 15 11-15,-3-14-2 16,-4-25-5-16,-12-28-7 15,0-9-4-15,8-11-1 16,-2-11 0-16,0-3 21 0,-2-28 36 16,-9-28-1-16,-1-30-13 15,-13-34-7-15,-2-14-21 16,-4 18-3-16,0 29-12 16,2 37-29-16,3 22-69 15,1 3-245-15,-4 5-512 16,-2 6-757-16</inkml:trace>
  <inkml:trace contextRef="#ctx0" brushRef="#br0" timeOffset="13">26999 8939 1219 0,'22'96'616'0,"1"37"-52"0,-2 29-267 15,-9 3-3-15,-1-27-108 16,-3-32-65-16,-2-34-70 16,-2-29-24-16,-2-16-27 15,2-9-9-15,-2-10-172 16,3-23-199-16,-3-17-302 16,-2-11-496-16</inkml:trace>
  <inkml:trace contextRef="#ctx0" brushRef="#br0" timeOffset="14">26961 9543 322 0,'0'0'1546'15,"0"0"-920"-15,0 0-306 16,0 0 33-16,98 12-75 16,-38-12-116-16,2-4-87 15,-2-11-43-15,-7-6-32 16,-5-5-27-16,-3-25-207 15,-5 3-455-15,-9 2-534 0</inkml:trace>
  <inkml:trace contextRef="#ctx0" brushRef="#br0" timeOffset="15">27561 9038 1698 0,'0'0'771'15,"0"0"-313"-15,-17 96-175 0,17-15-60 16,5 24-87-16,3-5-37 15,4-19-33-15,-6-25-21 16,-1-19-24-16,-5 2-1 16,0 6-19-16,0-1 0 15,0-6-1-15,0-9-14 16,0-12-66-16,-5-11-119 16,5-6-149-16,0-27-191 15,0-6-136-15,0-4-646 0</inkml:trace>
  <inkml:trace contextRef="#ctx0" brushRef="#br0" timeOffset="16">27914 9442 1719 0,'0'0'522'0,"0"0"-374"16,0 0 52-16,-6 122-16 16,4-62-20-16,-2-4-12 15,2-5-20-15,-2-13-30 16,-2-14-14-16,-1-17-22 16,1-7 3-16,0-34 0 0,2-35-49 15,4-43-20-15,8-28-24 16,19-9-20-16,8 8 2 15,0 38 24-15,-10 31 14 16,-4 32 4-16,1 24 1 16,1 16 10-16,10 29-5 15,11 60 10-15,7 62 40 16,-1 24-14-16,-9-3 15 16,-16-31-18-16,-17-56-26 15,-3-30-13-15,-5-25-49 16,0-25-158-16,-5-5-426 15,-1 0-587-15</inkml:trace>
  <inkml:trace contextRef="#ctx0" brushRef="#br0" timeOffset="17">27908 9542 1343 0,'0'0'909'15,"0"0"-422"-15,120-10-188 16,-54-3-77-16,2-1-82 16,-18 4-78-16,2 2-62 15,4 0-48-15,-15 4-512 16,-2-2-928-16</inkml:trace>
  <inkml:trace contextRef="#ctx0" brushRef="#br0" timeOffset="18">28938 9072 1774 0,'0'92'828'16,"0"33"-229"-16,0 26-333 16,8-1-101-16,-4-29-81 15,2-32-57-15,-6-27-10 16,0-29-17-16,0-13-32 15,0-5-119-15,-12-15-326 16,1-10-159-16,-1-16-434 0</inkml:trace>
  <inkml:trace contextRef="#ctx0" brushRef="#br0" timeOffset="19">28630 9144 2013 0,'0'0'835'16,"138"-7"-321"-16,-16 4-281 16,12 0-79-16,-24 1-73 15,-34 2-40-15,-38 0-26 16,-20 0-15-16,-1-1-9 16,-9-3-107-16,2-1-496 15,-3 0-1024-15</inkml:trace>
  <inkml:trace contextRef="#ctx0" brushRef="#br0" timeOffset="20">22503 10440 867 0,'0'0'603'15,"0"0"-113"-15,0 0-234 16,-4 96-55-16,10 25 164 16,10 29-56-16,-3 11-79 15,3-15-85-15,-8-42-75 16,5-30-40-16,-7-32-29 15,0-15-1-15,-2-5 0 16,3-4-12-16,-5-5-150 16,-2-13-160-16,0-16-187 0,0-6-374 15</inkml:trace>
  <inkml:trace contextRef="#ctx0" brushRef="#br0" timeOffset="21">22383 11012 1386 0,'0'0'660'16,"0"0"-360"-16,0 0 3 15,0 0-97-15,95 68-69 16,-39-64-26-16,10-4-14 16,2 0-29-16,-2-14-47 15,-2-3-20-15,-6-6-1 0,-4-5-127 16,12-28-328-16,-16 3-256 15,-13 2-375-15</inkml:trace>
  <inkml:trace contextRef="#ctx0" brushRef="#br0" timeOffset="22">23063 10493 443 0,'0'0'849'16,"0"0"-242"-16,0 0-85 16,-58 83-296-16,52 35 80 15,6 30-44-15,0 4-44 16,20-21-105-16,5-44-59 15,2-29-53-15,-8-25-1 16,12-11-114-16,-6-6-359 0,-1-9-412 16</inkml:trace>
  <inkml:trace contextRef="#ctx0" brushRef="#br0" timeOffset="23">23272 11114 1631 0,'0'0'733'15,"24"132"-243"-15,-11-100-318 16,-5-13-96-16,2-4-49 16,-1-8-22-16,1-7-5 15,2-15-27-15,-1-41 0 16,7-39-54-16,7-41 0 0,4-19-2 15,2 7 45-15,0 37 38 16,-10 46 3-16,-5 30 54 0,1 31 67 16,2 12-1-16,7 56-56 15,14 45 55-15,-7 31 24 16,2 9-47-16,-10-19-22 16,-9-40-44-16,-3-31-33 15,-7-26-8-15,-4-16-172 16,-2-16-176-16,0-1-448 15,0-5-808-15</inkml:trace>
  <inkml:trace contextRef="#ctx0" brushRef="#br0" timeOffset="24">23330 11007 1650 0,'0'0'565'0,"0"0"-105"16,130 1-214-16,-56-2-95 16,5-12-86-16,-19-2-65 15,18-2-57-15,-22 4-618 16,-2 3-1202-16</inkml:trace>
  <inkml:trace contextRef="#ctx0" brushRef="#br0" timeOffset="25">24134 11057 1886 0,'6'80'813'0,"15"0"-259"16,-1-27-337-16,-5-18-125 16,-5-12-61-16,-2-3-19 15,-2-10-10-15,-1-9 5 16,-5-5 10-16,0-29 31 15,-17-25-33-15,-4-32-8 0,-12-29-7 16,6-8-14 0,5 9-13-16,9 28 10 0,13 35 2 15,0 18-7-15,11 8 10 16,13-2 1-16,16-1 5 16,13 6-28-16,12 13-14 15,-1 13-35-15,-4 10-17 16,-17 24 10-16,-16 11 26 15,-19 7 38-15,-8 4 26 16,-31 0 28-16,-25 1 10 16,-4-11 43-16,-2-11-14 15,4-11-16-15,25-17-29 16,11-7-22-16,24-11-175 16,20-11-676-16,14-3-1280 0</inkml:trace>
  <inkml:trace contextRef="#ctx0" brushRef="#br0" timeOffset="26">24628 10891 1187 0,'0'0'1084'0,"29"90"-346"16,-5-10-393-16,-1 0-150 15,-8-9-109-15,-1-15-59 16,-8-26-27-16,1-3-5 0,-5-6 4 15,-2-15-17-15,0-6 8 16,-2-23-7-16,-11-26-13 16,-3-32 17-16,5-37-14 0,9-17-21 15,2-3-3-15,6 13-23 16,13 39 0-16,0 22-19 16,3 27 22-16,5 14 8 15,8 7 44-15,9 12 0 16,3 4 19-16,-3 43-11 15,-20 30 11-15,-24 27 8 16,-43 6 95-16,-35-12 42 16,-7-27-51-16,17-29-5 15,24-16-59-15,15-16-23 16,23-6-7-16,2-11-278 16,4-7-616-16</inkml:trace>
  <inkml:trace contextRef="#ctx0" brushRef="#br0" timeOffset="27">25194 10713 1952 0,'0'0'674'16,"0"0"-167"-16,33 149-232 16,-20-42-98-16,-1-5-90 15,-8-26-52-15,-2-33-29 16,2-28-6-16,-4-5-2 15,6-10-44-15,-3-1-19 16,-3-41-26-16,0-31-35 0,0-25 15 16,0-7 50-16,0 16 29 15,-3 29 32-15,3 27 11 16,0 11 54-16,0 1 69 16,19-3 6-16,12 0-43 15,25-2-37-15,8 4-31 16,4 0-4-16,5 2-10 15,-18 5-15-15,-1 1-6 16,-13 3 5-16,-16 4 0 16,-12 4-37-16,-13 3-184 15,0 0-416-15,-9 0-674 0</inkml:trace>
  <inkml:trace contextRef="#ctx0" brushRef="#br0" timeOffset="28">25256 10898 1392 0,'0'0'706'0,"0"0"-314"16,0 0-15-16,110 8-48 15,-44-22-105-15,2-4-77 16,-12-1-58-16,-2 3-40 16,-17 3-48-16,-10 4-1 15,-13 6-34-15,-4 3-245 16,-3 0-579-16,-7 0-920 0</inkml:trace>
  <inkml:trace contextRef="#ctx0" brushRef="#br0" timeOffset="29">25109 11303 1716 0,'0'0'683'15,"0"0"-326"1,122 18 12-16,-35-18-71 0,-2-10-138 15,-7-5-92-15,-24 4-46 0,6-1-22 16,12-8-7-16,-16 5-257 16,-8 0-797-16</inkml:trace>
  <inkml:trace contextRef="#ctx0" brushRef="#br0" timeOffset="30">26015 10943 705 0,'0'0'702'15,"0"98"-42"-15,-6-40-275 0,-5 9-54 16,-1-18-146-16,-1 0-104 15,5-16-51-15,2-18-21 16,0-13-8-16,-1-6-1 16,3-27-2-16,2-15-96 15,2-18 18-15,0-20-11 16,2-13 23-16,11 8 52 16,3 20 16-16,-3 24 21 15,-5 21 76-15,2 4 68 16,3 5 46-16,3 12 15 15,5 4-106-15,10 29-50 16,10 23 16-16,13 23-25 16,-4-1-8-16,-3-8-28 0,-10-12-10 15,-1-21-7-15,-3-6-8 16,6-8-1-16,-8-20 1 16,0-8 1-16,0-38 7 15,-6-29-8-15,-9-29 1 16,-10-9-2-16,-6 14 1 15,0 28-1-15,-10 29-1 16,2 16 2-16,2 4-11 16,1 7-38-16,3 6-116 15,2 13-333-15,0 16-362 16,7 3-873-16</inkml:trace>
  <inkml:trace contextRef="#ctx0" brushRef="#br0" timeOffset="31">27090 10535 464 0,'0'0'390'0,"0"0"-34"15,0 0-30-15,0 0 26 16,0 0-34-16,0 0-20 0,0 0-21 16,16-52-59-1,-16 48-50-15,0 1-24 0,-12 1-35 16,-7 2-46-16,-12 4-14 16,-8 15-1-16,-5 12 20 15,1 7-7-15,12 6-7 16,12 3-19-16,19 2-15 15,15 2-20-15,35 15 0 16,3-3 2-16,5 5 7 16,-14 0-8-16,-30-12 5 15,-14 3 4-15,-14-6-4 16,-30-10 11-16,-10-8-16 16,-3-14 8-16,11-16-9 15,15-18-81-15,14-16-416 16,17-4-983-16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44:09.362"/>
    </inkml:context>
    <inkml:brush xml:id="br0">
      <inkml:brushProperty name="width" value="0.05292" units="cm"/>
      <inkml:brushProperty name="height" value="0.05292" units="cm"/>
      <inkml:brushProperty name="color" value="#90EE90"/>
    </inkml:brush>
  </inkml:definitions>
  <inkml:trace contextRef="#ctx0" brushRef="#br0">13527 1860 992 0,'0'0'354'0,"0"0"-120"16,0 0-77-16,0 0-56 15,0 0-60-15,0 0-25 16,0 7-4-16,0-2 23 15,0 1 18-15,0 1 14 16,4 2 11-16,-4-1-11 16,2 2 5-16,3-1-13 15,-5 1-7-15,2 0-19 16,-2 2-1-16,4-1-17 16,-4 2 3-16,0 1 10 15,2 0-4-15,-2 0 12 16,0 2-9-16,4-1-7 15,-4-1-2-15,2 2-7 16,-2-1-2-16,4 0-3 0,-2 3 1 16,-2-1 4-16,0 1-11 15,4 0 0-15,-4 2 6 16,0 0-4-16,0 3-1 16,0-1 10-16,5 2-5 15,-5 3 6-15,0 0 0 16,0 1 7-16,2 0-17 15,-2-1 13-15,0-1-2 16,0 1 9-16,0 0 1 16,0-2 1-16,0 1-3 0,0-1-4 0,0-2-2 15,0 1-7-15,0-1-2 16,0-2-5-16,4 1-1 16,-4-1 1-16,0 1-1 15,0-2 6-15,2 1-6 16,-2 1 1-16,0 2-1 15,0 1 2-15,0 2-2 16,0 0 4 0,0-1-4-16,0-1 0 15,0-1 0-15,0 0 0 16,0-1 0-16,0-2 0 16,0-2 0-16,0 1-1 15,0-1 1-15,4 0 0 16,-4 1 1-16,0 1-1 0,2-1 1 15,-2 3 0-15,0 0-1 16,0 1 0-16,4 2 0 16,-4 1 0-16,2-1 1 15,-2 1-1-15,0-1 0 16,0-1 0-16,0 1 0 16,0-2 0-16,4-2 0 15,-4-1 0-15,0-1 0 16,7 0-1-16,-5-2 0 15,2 0-8-15,-2 1 8 0,2-1 0 16,-4 2 1-16,2 2 0 16,2-2 2-16,-2 1-2 15,-2 1 1-15,4 0 1 16,-4-1-2-16,2 2 0 16,-2-2 0-16,5 2 0 15,-3-2 1-15,-2 0-1 16,4-2 0-16,-4-2 1 15,0-2-1-15,2-1-2 16,2-2 2-16,-2 1 0 16,2 0-1-16,-4 1 2 0,2 0-1 15,-2 0 0 1,4 0 1-16,-2 1 3 0,-2-3-3 16,9 0-2-16,-9-1 2 15,2 0-1-15,-2 2 0 16,0 2 0-16,0 2 0 15,0 2 1-15,0-1 4 16,0-1-4-16,0-1-2 16,0-4 1-16,4-1 0 15,-4-5 0-15,2 0 0 16,-2-2 0-16,0 0 0 16,0 1 0-16,4-1 1 15,-2 2-1-15,-2 4 0 0,4-1 4 16,-2 5-4-16,-2-3 1 15,4 1 0-15,-4-5 0 16,0-3-1-16,0-4-17 16,0 0-23-16,0-17-173 15,-4-4-468-15,-4-4-668 0</inkml:trace>
  <inkml:trace contextRef="#ctx0" brushRef="#br0" timeOffset="1">13544 1851 224 0,'0'0'524'0,"0"0"-283"15,0 0-55-15,0 0-29 16,0 0-37-16,0 0-4 15,0 0-12-15,6-6-17 16,-4 5-9-16,-2 1-1 16,6-2-11-16,-2 2 19 0,1-1-1 15,-3 0 8-15,2-1-14 16,-2 1-8-16,2-1-2 16,2 1-16-16,0 0-13 15,-4-1-5-15,5 1-1 16,-1-1-7-16,0 1-2 15,0 0-4-15,0-2 3 16,5 1-8-16,-5 0 0 16,2 0-6-16,-2 0-1 15,9 1-8-15,-9 1 0 16,2 0 1-16,3-1 0 16,-3 1 5-16,2 0-5 15,-1-1 5-15,1 1-6 0,2 0 0 16,-1-2 1-1,1 2 0-15,0 0 1 0,1 0-1 16,-5 0 0-16,4 0-1 16,1 0 2-16,-1 0-2 15,5 0 2-15,-7 0-1 16,3 0 0-16,-1 0 0 16,-4 0-1-16,3 0 2 15,-3 0-1-15,2 0-1 16,1 0 1-16,-3 0 4 15,-2 0-4-15,-2 0-1 16,4 0 0-16,-3 0 1 16,1 0-1-16,-4 0 8 15,4 0-8-15,-2 0-1 16,4 0 1-16,-1 0-1 16,-1 0 1-16,0 0 0 15,-2 0 0-15,2 0 0 0,-6 0-5 16,2 0-4-16,-2 0-37 15,0 2-210-15,-2 0-416 0</inkml:trace>
  <inkml:trace contextRef="#ctx0" brushRef="#br0" timeOffset="2">14058 1848 676 0,'0'0'335'16,"0"0"-108"-16,0 0-88 15,0 0-55-15,0 0-50 16,0 0-17-16,0 0-12 16,-4 0-4-16,4 0-1 15,0 0 7-15,0 0 8 16,0 0-6-16,0 0 7 16,0 0 10-16,0 0 3 15,0 0 9-15,0 0-6 16,0 0 6-16,0 0 0 15,0 0-18-15,0 0-5 0,0 0-2 16,0 2 15-16,0 3 38 16,0 4 5-16,7 2 33 15,-1 2-2-15,-2 4-33 16,2 1 2-16,0 1-13 16,0 3-6-16,1 1 3 15,-1-3-6-15,0 3-4 16,0-1-7-16,1 0-5 15,-1 0-1-15,0 1-18 16,4 0 1-16,-4 2 8 16,3-1-2-16,-3 2 14 0,0-1-2 15,-2 2 2-15,5-2 14 32,-3 1-27-32,0-1 7 15,0 0-10-15,0 1 4 16,3-2-17-16,-7 0 0 15,8-2 7-15,-8 2-5 16,8-1-7-16,-3 1 1 16,-1-2 14-16,2 2-15 0,-2 0 5 15,0 0-4-15,1 2 5 16,-1-1-6-16,4 2 0 0,-8-3 8 16,9 2-9-16,-5-4 1 15,4 2 5-15,-2-1 3 16,-1-1-9-16,3 2 0 15,-2 0 2-15,-2 2 11 16,5-1-12-16,-3 0 0 16,2 1 12-16,1-2-12 15,-5 0 1-15,2-1 7 16,5-1-8-16,-3 1 0 16,-2-1 7-16,3 1-7 0,-3-2 0 15,2 2 5-15,3-1-4 16,-7-1 5-16,4-1-6 15,-2 0-1-15,-1-1 6 16,5-2-6 0,-6 0-1-16,4-1 0 15,-3-1 1-15,-1 1 0 16,2 1 0-16,-2-1 0 16,5 3 1-16,-1 1-1 15,-2 1 0-15,5-2 1 16,-3 0-1-16,-2 1 1 15,-2-3-1-15,1 0 0 16,3 1 0-16,-4-1 0 16,0 0 0-16,1 0 1 15,3 2-1-15,-4-1 1 16,2 1-1-16,3 1 6 0,-5 0-5 16,0-2-1-16,0 0 1 0,1 1-1 15,-1-2 9-15,0-2-8 16,-4-2 10-16,4-1-11 15,3 1 1-15,-3 0 0 16,0 1 1-16,0 2-1 16,0-1 15-16,3-1 5 15,-5-3-20-15,2-2 5 16,-4-2-5-16,2-1 0 16,-2-2 1-16,-2-1-1 15,4 0-1-15,-2-2-2 16,-2-1-7-16,0 0-48 15,0-15-118-15,-2-7-200 16,-8-6-482-16</inkml:trace>
  <inkml:trace contextRef="#ctx0" brushRef="#br0" timeOffset="3">13713 4350 628 0,'0'0'485'16,"0"0"-306"-16,0 0-48 15,0 0-41-15,0 0-2 16,0 0 7-16,0 0 23 15,9 0 11-15,-3 0 0 16,-2 0 2-16,4 0-4 16,2 0-14-16,3 0-27 15,-1 0-26-15,-1 0-13 16,3 0-6-16,-2 0-6 16,5 0-5-16,0 0 0 15,-5 0-9-15,-4 0-3 0,5 2-2 16,-1-2 5-16,-2 0 0 15,-1 0-7-15,1 0 5 16,-2 0-13-16,3 0 0 16,-1 0-6-16,2 1 11 15,-3 1-10-15,3 0 14 16,0 1-14-16,1 0 8 16,-1 1-7-16,-1-3 10 15,1 2-5-15,-2 0-6 16,3 0 6-16,-5 1-5 15,2-1 7-15,-4 0-8 16,3-1 0-16,-3 1 7 0,-2-1-7 16,-2-2 8-16,-2 0 3 15,4 0 9-15,-4 0 7 16,0 0-1-16,0 0-9 16,0 0 0-16,0 0-12 15,0 0 0-15,0 0-5 16,0 0 0-16,0 0 7 15,0 0-8-15,0 0 2 16,0 0-2-16,0 0 6 16,0 0-6-16,0-12-18 0,0-2-141 15,-4-13-304-15,4 0-184 16,0 4-448-16</inkml:trace>
  <inkml:trace contextRef="#ctx0" brushRef="#br0" timeOffset="4">14104 4381 150 0,'0'0'542'0,"0"0"-298"16,0 0-59-16,0 0-49 15,0 0-44-15,0 0-1 16,0 0 44-16,0-38 14 16,0 31 0-16,0 0-17 15,0-1-31-15,0 0-35 0,0 0 8 16,0-2-3-16,0 1-13 16,0 2-2-16,-2-4-14 15,-2 0-2-15,2 0-7 16,2 1-1-16,-7-2-9 15,7 1-3-15,-4 0-2 16,4 0-1-16,-2 1-1 16,-2 0-4-16,4 0 3 15,-2 1-8-15,-2-3 10 16,4 2-4-16,0-3 1 16,-2 2-4-16,-2 0-2 15,4-2-2-15,-2 0-6 16,-2 1 7-16,4 0-6 15,-7 1 15-15,7 1-7 0,-2-1 0 16,2 1 2-16,0-1-2 16,-4 0-9-16,4-1 2 15,-2 1-1-15,2-1 5 16,0 3-6-16,-4 1 1 16,4-3-1-16,0 3 0 15,-2-2 1-15,2 0 0 16,-4 0-1-16,2-1 1 15,2 1 0-15,0-1-1 16,0 0 0-16,-4-1 1 16,-1 3 0-16,5-3 0 15,-2 2 0-15,2 0 0 16,0 0-1-16,0 2 1 16,-4-1-1-16,4 1 0 15,0-2 0-15,0 2 1 16,0-4-1-16,-2 1 0 15,2-2 1-15,0 0-1 0,-4 1 0 16,4-1-1-16,0 1 1 16,0 1 1-16,0-2-1 15,0 3 0-15,-2-2 0 16,-2 2 1-16,4 2 0 16,0-4 0-16,0 2-1 15,0-3 0-15,0 1-1 16,-2-3 1-16,2 2 1 15,-4 0-1-15,4 1-1 16,-2 2 1-16,2-1 0 0,-5 1 1 16,5 0-1-1,-2-2 0-15,2 1 0 0,-4-1 0 16,2 1 0-16,2-3-1 16,-4 0 1-16,2-1 0 15,-2-1-1-15,2 1 1 16,2 1-1-16,0 2 0 15,0-1 1-15,-4 1 0 16,4 1 0-16,0 1-1 16,0 0 1-16,0-1 0 15,0 0 0-15,0-4 0 16,0 3-1-16,-2-2 0 16,2 1 1-16,0-1 0 15,0 3 0-15,-5-2 0 16,5 3 0-16,0 0 0 0,-2-1 1 15,2 1-1-15,0 0 0 16,-4-1 0-16,2 1 0 16,2-1 1-16,0 0-1 15,-4 1 0-15,4-2 0 16,0 2 0-16,0-4-1 16,0 3 0-16,-2 0 1 15,2-1 0-15,0 3-1 16,0-1 0-16,-4 1 1 15,4 1 0-15,0-1 0 32,0 2 0-32,0 0 0 0,-2-2 0 15,2 1 0-15,0 0 0 16,-4-3 0-16,4-2 1 16,0-1 0-16,-2-2-1 15,2 2 1-15,0-1-1 16,0 3 0-16,0 0 0 15,0 3 0-15,0 1 0 16,0-1 0-16,0 3 0 16,0 1 0-16,0-1 0 15,0 2 0-15,0-2 0 16,0-1 1-16,0 1-1 16,0-4 0-16,0 4 0 15,0-1 0-15,0 0 0 0,0-2 1 16,0-1-1-16,0 0 1 15,0 2-1-15,0-1 0 16,0 4 0-16,0 0 1 16,0 4 0-16,0 0-1 0,0 1 0 15,0 0 0-15,0 0 0 16,0 0 1-16,0 0 0 16,0 0-1-16,0 0 0 15,0 0 0-15,0 0 0 16,0 0 0-16,0 0-1 15,0 0 1-15,0 0-1 16,0 0 1-16,0 0 0 16,0 0 0-16,0 0 0 15,0 0 0-15,0 0-1 16,0 0 1-16,0 0-6 16,0 0-7-16,0 0 4 15,0 0 3-15,0 1 6 16,0 3 1-16,0 2 6 0,0 1-6 15,2 0 0-15,2 1 1 16,-2 2-2-16,2-1 1 16,-2 1 0-16,2 1 6 15,2 2-6-15,-4 1 0 16,3 0-1-16,1 0 0 16,0 2 0-16,-4-1 1 15,2 1-1-15,2 0 6 16,1 0-5-16,-1 0-1 15,-4 2 0-15,4 0 0 0,4-1 0 16,-3 0 0 0,-3 1 0-16,4-6 0 0,-2 5 0 15,0-3 1-15,-2 1 0 16,3 1 0-16,-1-1 5 16,0 3-5-16,0-2 0 15,0 2-1-15,3 1 0 0,-3-1-1 16,0 1 1-16,0-1 0 15,3 0 2-15,-3 2-2 16,0 0 7-16,0-2-6 16,0 2 0-16,1-2-1 15,-1-1 0-15,2-1 1 16,-4 1-2-16,5-3 1 16,-3 1 0-16,0-1 0 15,4 0-1-15,-4 2 1 0,1 0 0 16,3 0 0-16,-2 1 0 15,3 2 0-15,-3-1 0 16,-2-1 1-16,0-1-1 16,5-1 1-16,-5-1-1 15,0-2 0-15,2 2 0 16,1-1 0-16,-3-1 0 16,-4 2 0-16,8 0 0 15,-4 0 1-15,1 1 0 16,1-1 0-16,-2-1 5 15,0 2-3-15,5-1-3 16,-3 0 6-16,-2-1-4 0,0 1 5 16,2 0-7-16,-1-1 1 15,-1 0-1-15,0-1 0 16,-4-1 2-16,9 1-2 16,-9 0 1-16,4-1 0 15,-2 0-1-15,2-2 0 16,0 1 0-16,-4 0 1 15,3 1 0-15,1 4 0 16,0 0-1-16,0 2 8 16,0-2 4-16,1 1-11 15,-1-1 0-15,0-2 0 16,0 0 0-16,-2-2 5 0,-2 1-6 16,5-3 1-16,-3 2-1 15,2-1 1-15,0 0 0 16,-4 2-1-16,4-1 0 15,1 3 1-15,-1 2 0 16,4-3 27-16,-4 3-19 16,0-4-3-16,1 2-6 15,-1-3 1-15,-2-1-1 16,2 0 5-16,-4-2-4 16,4 0-2-16,-1 1 2 15,-3-2-1-15,4 2 0 16,-2-1 0-16,2 1 0 0,-4 1 1 15,2-2-1 1,3-1 1-16,-5-2 1 0,2-3-1 16,-2-1-1-16,-2 1 1 15,0-1 0-15,4 2 1 16,-4 0 5-16,2 2 4 16,2 1-10-16,-2-2 9 15,2 1-9-15,1-3 0 16,-5-1-1-16,0 1 0 15,0-2 6-15,2 2-4 16,-2-2 6-16,0 1-7 16,0 2 6-1,4 0 2 1,-2 0 11-16,2-2-1 0,-4 2-7 16,2-3-1-16,-2 2-4 15,0-2 2-15,0 0-7 16,0 0 22-16,0 0 0 15,0 0-2-15,0 0-2 16,0 0-1-16,0 0-5 16,0 0-1-16,0 0 2 15,4 0-6-15,-2 0-9 16,2 0 8-16,9 0-8 16,-5-2 1-16,2 2-1 0,3 0 0 15,-1 0 6 1,1 0-5-16,-3-1-1 0,2 1 0 15,1 0 0-15,-5 0-1 16,-2 0-4-16,0 0 5 16,1 0 0-16,-3 0 5 15,2 0-5-15,0 0 0 16,0 0 0-16,5 0-1 16,1 0 1-16,0-2 0 15,1 1 0-15,-1 1 0 16,-3 0 0-16,1 0 0 15,2 0 1-15,-1 0-1 16,-3 0 0-16,4 0 0 16,1 0 0-16,-1 0-1 15,5 0 2-15,-3 0-1 0,3 0 0 16,-1 0 0-16,-1 0-1 16,-3 0 1-16,-2 0 0 15,3 0 0-15,-5 0-1 16,2 0 2-16,1 0-1 15,-5 0 0-15,-4 0 0 16,2 0 0-16,-4 0 0 16,0 0 0-16,2 0 0 15,2 0-1-15,-4 0 1 16,2 0-1-16,3 0 1 16,-3 0-1-16,2 0 2 15,-2 0-1-15,2 0 0 16,2 0 0-16,-4 0-1 0,4 0 0 15,-1 0 1 1,-3 0-9-16,-2 0-9 0,0 0-7 16,4 0-22-16,-4 0-55 15,2-2-40-15,-2-10-33 16,0 0-182-16,0-2-390 0</inkml:trace>
  <inkml:trace contextRef="#ctx0" brushRef="#br0" timeOffset="5">14838 3941 225 0,'0'0'378'0,"0"0"-154"16,0 0-87-16,0 0-62 15,0 0-8-15,0 0 31 16,0 0 28-16,-2-28 35 16,2 21-9-16,0 0-27 15,0-2-1-15,0-1-27 16,0-1-30-16,0-2-9 16,0-1-13-16,0-1-19 0,0-2 2 15,0 0 4-15,0 0 1 16,0-2-1-16,-4 3 2 15,4-1-6-15,-2 0-1 16,2 0-3-16,-5 0-3 16,5 0-5-16,-2 2-1 15,-2-1 7-15,4 0 3 16,-2-1-7-16,-2 0-2 16,4 1 1-16,-2-3-7 15,-2 2-4-15,2-1 5 16,-2 1-5-16,4-2 11 15,-2 0 4-15,-5-1-7 16,7 2-4-16,-4 0 11 0,4-1-8 16,-2 1-12-16,-2-1 10 15,4 1-11-15,0-3 1 16,0 0 5-16,0-1-4 16,0 0-1-16,0 1 6 15,0 3-7-15,0 1 0 16,0 1 1-16,0 2 1 15,0-1-1-15,0 1-1 16,0-1 1-16,0 0-1 16,0-3 1-16,-2 3 4 0,2-2-4 15,0 2 0-15,0-2 0 16,0 0-1-16,0 1 2 16,0-1-1-16,0-1-1 15,0 0 8-15,-4-4-8 16,4 0 1-16,0 0-1 15,-2-1 0-15,2 1 5 16,0 3-5-16,-4 1 0 16,4-2-1-16,0 0 1 15,0 1 0-15,0 0 1 16,0-2 0-16,0 0-1 0,0-1 0 16,0-2-1-16,0 0 1 15,0-1 0-15,0-2 0 16,0 2 0-16,0-1 0 15,0 2 1-15,0 0-1 0,0 2 1 16,0-1-1-16,0-1 1 16,0 2-1-16,0-2 0 15,0 1 0-15,0-1 0 16,0 0-1-16,0 0 1 16,0 1 0-16,0 0 0 15,0 2 0-15,0-2 0 16,0 1-1-16,0 0 2 15,0 1-2-15,0-2 1 16,0 1-1-16,0 2 1 16,0 0 0-16,0 3 0 0,0 2-1 15,0 1 1 1,0-1 0-16,0 1 0 0,0-4 0 16,0 1 0-16,0-1-1 15,0 1 1-15,0 1-1 16,0 4 1-16,0 1 0 15,0 4-2-15,0 1 2 16,0 2 0-16,0 1 1 16,0 1-1-16,0 2 0 15,0 0 0-15,0 0-2 16,0 0 2-16,0 0-1 16,0 0 1-16,0-1 0 0,0 1 0 15,0 0 0 1,0-2 0-16,0 1-1 0,0 0-1 15,0-1 2-15,-2 2 0 16,2 0-2-16,0 0-7 16,0 0-9-16,0 0-9 15,0 0 13-15,0 0-3 16,0 0 11-16,0 0-3 16,0 0 3-16,0 0-4 15,0 0 2-15,0 0-5 16,0 0 1-16,0 0 6 15,8 0 5-15,4 0 1 16,5 0 1-16,-3 0 4 0,5 0-4 16,1 0-1-16,-5-1 1 15,1 1-1-15,-3 0 1 16,-1 0-1-16,-6 0 0 16,7 0 0-16,-5 1 1 15,2 1 0-15,-3-1-1 16,3 0 0-16,-2-1 1 15,-2 2-1-15,7-2 0 16,-3 1 1-16,-2-1-1 16,5 2 0-16,-3-2 0 15,3 0 1-15,-1 2-1 16,7-2 0-16,-3 0 1 16,-1 0-1-16,1 0 1 0,1 0 0 15,-5 0-2 1,-4-4 2-16,3 3-1 15,-5-1 0-15,-4 1 0 16,2 1 0-16,-4 0 0 16,2 0-1-16,-2 0 1 15,0 0 0-15,0 0-1 16,0 0 1-16,4 0 0 16,-4 0 0-16,0 0 0 15,0 0 0-15,0 0 0 16,0 0 0-16,0 0 1 15,0 0-1-15,0 0-1 16,0 0-16-16,0 0 8 16,0 3 9-16,0 3-8 15,2 1 8-15,-2 1 6 0,0 2-5 16,0 1 1-16,5 2 4 16,-5-1-6-16,2 1 1 15,-2 0 1-15,6 0-1 16,-2 0 0-16,-4 0 1 15,2-1-2-15,-2 3 1 16,4 1 1-16,-4 2-2 16,2 2 1-16,-2-1 5 15,0 0-4-15,0 1-2 16,0-2 2-16,0 0 5 0,0 2-4 16,0-1 3-16,0-1-6 15,0 2 1-15,0-1 0 16,0 1 11-16,0 1-5 15,0-1 1-15,0 0-2 16,0-2 1-16,0 1 1 16,0-1-1-16,0 0-1 15,0 2 4-15,0-2 4 16,0 2-13-16,0 0 1 16,4 1-1-16,-4 0 7 15,0 2-7-15,0 0 0 0,0 0 6 16,0 4-6-1,0 0-1-15,0-1 1 0,4 1 35 16,-1 0-25-16,-3-1-9 16,0-2 4-16,4-3 1 15,-4 1-7-15,2-3 0 16,-2 1 1-16,0-1-1 16,0 1 1-16,0 0 5 15,0-2-6-15,4 2 0 16,-4-2 1-16,0 2 0 15,0 0 7-15,0 1-8 16,0 1-1-16,0 0 1 16,0-1 0-16,0-1 0 0,0-1 0 15,0 0 0-15,0-2 0 16,0-1 0-16,0-2 1 16,0-1-1-16,0 3 1 15,0 0-1-15,0 4 0 16,0 1 1-16,0-1 0 0,0 2-1 15,0-2 0-15,0-1 5 16,0-3-5-16,0-1-2 16,0-2 2-16,0-3 0 15,0 0 0-15,0 0 0 16,0 1 0-16,0 2 5 16,0 2-4-16,0 3-1 15,0 1 1-15,0-2-1 16,0 1 0-16,0-1 0 0,0 1 1 15,0 1-1 1,0-1 8-16,0-1-8 0,0-2 0 16,0-2 0-16,0 1 0 15,0-4 6-15,0 2-5 16,0-1 0-16,0 1 1 16,0-2-1-1,0 1 1 1,0 1 3-16,0 1-4 0,0-2-1 0,0 2 0 15,0-2 1-15,0 0-1 16,0 0 0-16,0-1 1 16,0 0 0-16,0-1 5 15,0 1-6 1,0-2 5-16,0 0-4 16,0 1-1-16,0 0 1 0,0-1-1 15,0 2 6-15,0-1-6 16,0 2 0-16,0 0 1 15,0-1-1-15,0 1 1 16,0-1 0-16,0 0 1 16,0 0-2-16,0 2 1 15,0 1 0-15,0 1 0 16,0 2 1-16,0-3 40 16,0-1-33-16,0-2-8 15,0-2 0-15,0 2 0 16,0-3 5-16,0 2-6 0,0-3 0 15,0-1 0 1,0 1 0-16,0-2 1 0,0 1-1 16,0 1 1-16,0 1 4 15,0 0-4-15,0 2-1 16,0-1 1-16,0 2 0 16,0-3 1-16,0 2-2 15,0-1 7-15,0 1-6 16,0 1-2-16,0-3 2 15,0 0 0-15,0-2-1 16,0-1 0-16,0 1 1 16,0-4 1-16,0 2 3 15,0-1-4-15,0-1-1 16,0 0 1-16,0 2 0 16,0 0-1-16,0 1 8 0,0 0-1 15,0 3-6-15,0-2 0 16,0-1 0-16,0-1 5 15,0 3-6-15,0-4 1 16,0 1 5-16,0 1 6 16,0-1 2-16,0 2 6 15,0 1 1-15,0 0-1 16,0-1-2-16,0 0-12 16,0-3 3-16,0-2-8 15,0 0 4-15,0 0-4 16,0 0-2-16,0 0-7 15,0 0-172-15,0-4-194 0,0-3-569 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7:51:23.34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6197 4191 1277 0,'0'0'604'0,"0"0"-343"0,-12 108-32 16,-3-1 13-16,1 17-29 15,1 2-39-15,3-19-44 16,4-31-37-16,4-21-24 16,-2-18-33-16,2-13 8 15,-2-2-5-15,4-3 3 16,0-3-33-16,0-11 0 16,0-5-8-16,0 0-1 15,0-20-111-15,0-4-448 16,0-3-466-16</inkml:trace>
  <inkml:trace contextRef="#ctx0" brushRef="#br0" timeOffset="1">6563 4480 160 0,'0'0'1061'16,"-16"125"-567"-16,9-50-160 15,1-3-106-15,6-15-97 16,0-20-89-16,0-3-21 16,0-5-11-16,0-14-2 15,0-13-7-15,0-2 8 16,0-19 19-16,0-12-18 0,4-8-10 15,-4-10 0-15,2-3 0 16,-2-4-16-16,0-4 10 16,0 0 1-16,0 2 5 15,0 4 8-15,0 9 13 16,0 13 77-16,5 10 91 16,-3 15 22-16,6 7-46 15,4 17-93-15,13 19 5 16,12 26 28-16,7 1-28 15,5 5-26-15,11 1-41 16,-2-17-9-16,10 1-2 16,-6-14 2-16,-4-14 3 15,-12-13-4-15,-7-12-1 0,-12-10 1 16,-4-21 14-16,-11-11-4 16,0-11-1-16,-10-7 2 15,-2-6-10-15,0-3 5 16,0 4-6-16,-8 6 0 15,2 14-6-15,-4 13 5 16,1 15-17-16,-3 11-36 16,-5 12-156-16,5 12-463 15,0 0-454-15</inkml:trace>
  <inkml:trace contextRef="#ctx0" brushRef="#br0" timeOffset="2">7605 4356 1018 0,'0'0'791'16,"0"0"-497"-16,0 89-53 15,6 12 75-15,7 17-83 16,-1 5-46-16,-4-16-85 16,3-32-38-16,-9-23-38 15,2-21-13-15,0-15-13 0,-2-6-1 16,2-6-53-16,-2-4-176 15,4-34-300-15,1-5-315 16,-3-4-548-16</inkml:trace>
  <inkml:trace contextRef="#ctx0" brushRef="#br0" timeOffset="3">7553 4464 1313 0,'0'0'617'15,"0"0"-114"-15,0 0-220 16,0 0-59-16,-6-72-108 16,33 53-72-16,4 2-1 15,8 3-23-15,13 4-17 16,0 8-3-16,-1 2-1 16,3 2 1-16,-11 17-11 15,-5 5 10-15,-9 4-20 16,-17 3 20-16,-10 3-2 15,-2 1 3-15,-14 3 0 16,-20-1 10 0,-5 3 19-16,-8 1 19 15,-3-2-14-15,-4-1 2 0,13-6-12 16,10-6-11-16,12-9-13 16,15-9-13-16,15-8-110 15,13-10-353-15,1-8-356 0</inkml:trace>
  <inkml:trace contextRef="#ctx0" brushRef="#br0" timeOffset="4">8213 4419 510 0,'0'0'613'15,"0"0"-268"-15,0 0 35 16,0 0-75-16,0 0-134 15,0 0 43-15,18 129 75 16,-1-31-44-16,-3-3-72 16,3-21-58-16,-5-26-52 0,-4-25-44 15,13-5-6-15,0-9-12 16,10-9-1-16,8-16 5 16,7-24-5-16,-1-12-38 15,-2-7-14-15,-9-3 23 16,-8 1 19-16,-5 8 10 15,-9 6 2-15,-1 16 4 16,-9 19 1-16,-2 12 10 16,0 38-8-16,0 37 43 15,0 27 4-15,0-5-7 16,10-18-13-16,-1-30-36 16,7-21-36-16,3-9-317 15,-1-7-883-15</inkml:trace>
  <inkml:trace contextRef="#ctx0" brushRef="#br0" timeOffset="5">9424 4400 1107 0,'0'0'695'16,"-4"71"-209"-16,4 4-2 15,0 21-185-15,0-5-65 16,4-17-77-16,4-27-100 16,-4-20-36-16,-2-4-21 15,3-4-6-15,-3-7-78 16,-2-12-71-16,0 0-30 16,0-19-136-16,0-23-193 15,-7 6-134-15,1 0-447 0</inkml:trace>
  <inkml:trace contextRef="#ctx0" brushRef="#br0" timeOffset="6">9118 4434 626 0,'0'0'1277'0,"0"0"-608"16,0 0-111-16,0 0-335 15,132-48-80-15,15 31-37 16,29 3-37-16,4 7-4 15,-23 5 13-15,-54 2-48 16,-35 0-30-16,-33 0-3 16,-22 0-72-16,-11 0-230 15,2 0-363-15,-4 0-666 0</inkml:trace>
  <inkml:trace contextRef="#ctx0" brushRef="#br0" timeOffset="7">7704 6027 114 0,'0'0'163'0,"0"0"15"0,0 0 42 16,0 0-16-16,0 0 36 16,0 0 6-16,0 0 36 15,-2-79-26-15,2 64-20 16,0-1-23-16,0 3-9 15,0 1-11-15,0 1-43 16,0 4-10-16,0 1-13 16,0 2-9-16,0 1-36 15,0-1-17-15,0 4-37 16,0 0-11-16,0 0-5 0,0 0-11 16,0 27-1-16,0 36 6 15,0 46 8-15,0 31 20 16,0 23 28-16,8 2-17 15,-1-18 1-15,5-8-8 16,0-17-7-16,-1-30-22 16,-5-25-9-16,-6-24 0 15,4-14-1-15,-4-3 1 16,0-5 2-16,0-6 14 16,0-8 2-16,0-5 0 15,0-2 3-15,0 0-1 0,0-10-10 16,0-7-10-16,-10-4 0 15,-3-2-26-15,1-6-13 16,-1-1-24-16,1-3-9 16,0 1-27-16,-1 0-24 15,-7 3 0-15,7 1 10 16,-1 1 32-16,-3 3 36 16,5 0 29-16,-1 5 16 0,7 0 0 15,0 2 1-15,0 3 14 16,0 1 26-16,1 2 46 15,-1 3 25-15,4 1-13 16,-2 3-9-16,2 2-21 16,2 2-14-16,0 0-31 15,0 18-16-15,6 16-1 16,9 10 19-16,7 12-4 16,3 3-5-16,4 3-5 15,0-5-6-15,-2-7-1 16,-2-11-4-16,-7-8 4 15,-1-13-3-15,-7-7-1 16,-1-11 7-16,1 0 2 0,4-20 13 16,5-13-11-16,8-8-12 15,-7-8 1-15,3-5-1 16,-4 1 0-16,-5 4-1 16,-3 7-40-16,-5 10-31 15,4 7-64-15,-4 8-320 16,1 7-463-16</inkml:trace>
  <inkml:trace contextRef="#ctx0" brushRef="#br0" timeOffset="8">4955 7718 310 0,'0'0'198'0,"0"0"-23"0,0 0-37 16,0 0-50-16,0 0-24 16,0 0-9-16,-19 0 3 15,19 0-15-15,0 0-5 16,0 0-14-16,0 0 4 15,0 0-9 1,0 0 4-16,0 0-15 0,0 0 17 16,0 0 19-16,2 0 5 15,5 0 5 1,-1 0 7-16,0 0 19 0,0 0-18 16,-2 0-6-16,5 0-16 15,-3 0-2-15,8 0-10 16,-6 0-9-16,5 0 2 15,3 0-4-15,-3 0 4 16,1 0-7-16,7 0 4 16,0-2-5-16,1 1 8 15,9 0-1-15,5 0 1 16,1-1-4-16,0 0-6 16,0 2 6-16,0 0-10 15,3 0 5-15,-3 0-12 16,0 0 6-16,-2 4-6 15,4-1 8-15,1 0 0 0,-1 0-8 16,2 0 0-16,1-3 0 16,1 0 14-16,1 0-14 15,1 0 9-15,-6 0-9 16,9 0 7-16,-5 0-6 16,1 0 7-16,3 0-7 15,5 0 13-15,-3-3-5 16,7 2-9-16,0-2 9 15,4 1-8-15,4 0 8 16,-2 1-9-16,0-1 2 16,2-1-2-16,-6 0 2 15,2 2-1-15,4-4 0 16,-2 2 4-16,0-1-4 16,4 0-1-16,-4 0 1 15,2 1 11-15,-2-1-12 16,0 2 0-16,3 1 0 15,1-1 0-15,0 2 0 16,2 0 1-16,4 0-2 16,1 0 2-16,1 0-1 15,-1 0 0-15,-1 0 1 16,-4-1-1-16,4 1 2 16,13-1-1-16,12-2-1 15,11 1 1-15,-9 0-1 0,-16 0 12 16,-27 1-12-16,-7 1-1 15,21 0 0-15,17-1 0 16,27 1 0-16,-2-1 0 16,-9 1 1-16,-8-2 0 15,-14 0 1-15,-3 0-1 0,7 0 0 16,-2 0 0 0,-11 2 1-16,-14 0 6 15,-6 0-7-15,-7 0 0 0,13 0 0 16,10 0 0-16,7 0 0 15,3 0 0-15,-1 0 0 16,-3 0-1-16,2 0 1 0,-7 2-1 16,3 1 2-16,-4 0-1 15,2 0 0-15,-1-1 0 16,-1 1 2-16,2 0-1 16,-4 0 5-16,-8-1 2 15,6 1-8-15,-8-1 1 16,-2 0 0-16,0 1 11 15,-5 0-5-15,5 0 5 16,-4 0-2-16,3-1 14 0,-3 3-11 16,-3-1-1-1,1-1-10-15,-21 1-2 0,-17 1-36 16,-10-3-463-16,-4-2-446 16</inkml:trace>
  <inkml:trace contextRef="#ctx0" brushRef="#br0" timeOffset="9">4911 7763 588 0,'0'0'276'0,"0"0"-12"0,0 0-73 16,0 0-20-16,0 0-67 16,0 0-43-16,0 0-42 15,0-2-8-15,0 6 33 16,0 4 23-16,0 2 14 15,0 0-27-15,0 1 14 16,0 1-4-16,0 1 11 16,0 3-18-16,0 0 7 15,0 4-17-15,0-1-2 16,0 2-10-16,0 0-5 16,0 0-8-16,0 1 3 0,0-1-1 15,0-1-6-15,-4-1 9 16,4 1-4-16,0 0-2 15,0-2-1-15,0 2-11 16,0 0 7-16,0 5 3 16,-2 0 10-16,2 3-10 15,-4 4 2-15,2-1-5 0,-2 1-8 16,4-1 5-16,-2 0-7 16,-6-1 0-16,8 0-6 15,-2-1 2-15,-3 3-2 16,3 0 9-16,-2 0-9 15,4 2 0-15,-2 0 1 16,2 1 0-16,0 1 0 16,0 0 1-16,0-1 2 15,-4 2 3-15,4 0-1 16,-2-1-6-16,2 1 0 0,-4 1-4 16,2 0 3-16,-2 0 1 15,4 0 0-15,-2 1-1 16,2 2 1-16,0 1-1 15,0 2 1-15,0-1 0 16,0 4-1-16,0 1 1 16,0-2 0-16,0 2 0 15,0 0 0-15,0 1 0 16,0-1 0-16,0 5 0 16,0-1 0-16,0 3 1 15,0 2-1-15,-5-1 0 16,3 2 0-16,-2 0 0 15,4-2 0-15,0 1 0 16,0-1 1-16,0 1-1 16,0-2 0-16,0 0 0 0,0-1-1 15,0-1 1-15,0-3 0 16,0-3 1-16,0-3-1 16,0-1 1-16,0-6-1 15,0-1 0-15,0-4 1 16,0-3-1-16,0-4 1 15,0-5-1-15,0-6 0 16,0-5 0-16,4-3-1 16,-4-3 0-16,2-3-5 15,-2 0 4-15,0 0 1 16,5 0-5-16,-5 0 6 16,0 0 13-16,0 0-1 15,0-3-12-15,0-4-110 0,0-7-116 16,0 2-259-1,0-1-272-15</inkml:trace>
  <inkml:trace contextRef="#ctx0" brushRef="#br0" timeOffset="10">4911 10836 392 0,'0'0'281'0,"0"0"-127"16,0 0-47-16,0 0-10 15,0 0-14-15,0 0 11 16,0 0-12-16,25 0-28 15,-16 0-14-15,7 0-11 16,-4 0 2-16,5 0 4 16,-3 0 0-16,5 0 7 15,4 0 15-15,2 0 7 16,4 0-31-16,2-4 7 16,6 0 28-16,4-2-5 15,5 2-19-15,1 0 6 16,5 1 7-16,0 3-28 0,1 0-8 15,3 0 17-15,8 0-20 16,2 0 13-16,3 0-12 16,-1 0-6-16,4 0 5 15,0 0-8-15,5 3-4 16,-7-3-5-16,7 0 1 16,7 0 5-16,16 0 9 15,-9 0-10-15,-13 0 13 16,-5 0-8-16,-7 0 5 15,25 4 0-15,18 4 1 0,5 2-4 16,-9 0 9-16,-10-1-5 16,-10 1-4-16,0-2 1 15,2 2-13-15,2-1 0 16,8-2 5-16,0-2-5 16,0-1 6-16,-4-1-6 15,2 0 5-15,2 1-5 16,0-1 0-16,7 0 0 15,-5 1 9-15,2-1-9 16,3 1 7-16,3 0-8 16,5 0 1-16,1-1 0 15,-1 0 1-15,0 1 4 16,-3-2-6-16,1 1 1 0,6 0 0 16,-5 1 5-16,3-1 3 15,2-1-8-15,-1 1-1 16,5 0-4-16,0 0 4 15,-2 0 0-15,-4 0 9 16,-5-1-8-16,-1-1 9 16,-5 3-1-16,1-2 0 15,-7 2 3-15,-6-2-11 16,-19 2 0 0,-14-1 5-16,-11-2-3 15,-9 1-3-15,3-1 6 16,-6 2-6-16,-4-2 1 15,-12 1-1-15,-9-2 0 16,-8 0 0-16,-2 1 8 16,0-1 1-16,0 0-9 0,-12 0-13 15,-1 0-258-15,-3-3-686 16</inkml:trace>
  <inkml:trace contextRef="#ctx0" brushRef="#br0" timeOffset="11">11481 7693 543 0,'0'0'282'15,"0"0"-50"-15,0 0-76 16,0 0-47-16,0 0-31 16,0 0-25-16,0 0-10 15,0 0-15-15,0 0 7 0,0 0 35 16,6 2 5-16,0 1-19 15,0-2-2-15,1 2 3 16,1 0-19-16,2-2 6 16,-2 2 0-16,7-1-3 15,-1 0-18-15,-1-2 4 16,-1 0-8-16,7 0-1 16,-7 0-10-16,3 0 4 15,-3 0-4-15,-4 0-7 16,-1 0 15-16,3 0-4 15,-8 0 1-15,2 0-4 16,2 0 5-16,-4 0-3 16,3 0 1-16,-3 0-2 0,2 1-4 15,-2 1 1-15,4 0-7 16,0 1 6-16,-2 0-6 16,-2-2 6-16,3 5-4 15,-1-3-1-15,-2 1 1 16,2 0 5-16,-4 1 0 15,6 1 1-15,-4 1-2 16,2 1-6-16,-2 1 6 16,2 2-6-16,-1 1 11 15,-3 1-3-15,6-1-2 16,-6-1 1-16,0 2 2 16,0-1 19-16,4 1 9 15,-2 0-14-15,-2 0-16 16,4 0 2-16,-2 2-3 0,-2 0 19 31,4 5-10-31,-2-2-9 16,2 1 0-16,-1 2 3 15,1 1-1-15,-2 4-7 0,2 0 7 16,-2-1-7-16,-2 4 12 16,4-3-12-16,-4 3 8 15,0 0 1-15,2 1-1 16,2-3 0-16,-4 2-7 15,0-1 11-15,0-1-11 16,2 0 7-16,-2 1-8 16,0-1 4-16,0 1-5 0,4-1 0 15,-4 0 2-15,0-1-2 16,0 1 5-16,0 0-4 16,0 2 4-16,0 1-3 15,0 1 3-15,-4 0-4 16,2 1 0-16,-4-3 5 15,2-1-5-15,2 1 5 16,-2-2-5-16,2 2-1 16,-5-1 1-16,3 3 6 15,-2 0-7-15,4 2 5 16,-4 1-4-16,2-1-1 16,-2 3 1-16,3 1 0 0,-1-2 1 15,2 4-1-15,-4 1 2 16,2-1 6-16,2 4-8 15,-2-2 5-15,-2-1 0 16,1 2-6-16,5-3 0 16,-2 2 5-16,-2-1-5 15,4 2 0-15,-2 0 0 16,-2 0 7-16,4 0-7 0,-2 1 0 16,-2-2 0-16,4 1 0 15,0-1 0-15,0-1 0 16,-2-1 5-16,2-1-4 15,-4 1 4-15,4-5-5 16,-2 2 0-16,2 0 0 16,0-3 0-16,-5 0 1 15,5 1-1-15,0-2 1 16,-2 0-1-16,2-1 1 16,0 2-1-16,0-3 1 15,0 0 0-15,0 2-1 16,0-1 0-16,0-2 1 15,0 1-1-15,0-1 0 0,0 1 0 16,0 1 0-16,0 0-1 16,0 0 2-16,0 1 0 15,0-3-1-15,0-1 0 16,0-3 0-16,0-2 1 16,0-2-2-16,0-2 2 15,0-5-2-15,0 0 2 16,0-5-2-16,0 1 2 15,2-5-2-15,-2-1 0 16,0-1 1-16,0-3 1 16,0 0-1-16,0 0 0 0,0 0 0 15,0 0 1-15,0 0 0 16,0 0 5-16,5 0-5 16,-5 0 15-16,0 0-4 15,0 0 1-15,0 0-7 16,0 0-5-16,0 0 1 15,0 0-1-15,0 0 0 16,0 0-1-16,0 0 6 16,0 0-5-16,0 0 0 15,0 0 0-15,0 0 0 16,0 0-1-16,0 0 0 16,0 0-1-16,0 0 1 15,0 0 0-15,0 0 16 0,-5 0 19 16,-13-3-22-16,-9 3 8 15,-12 0 43-15,-5 1-22 16,-3 8-31-16,7-9-11 16,11-6-195-16,19-17-575 0</inkml:trace>
  <inkml:trace contextRef="#ctx0" brushRef="#br0" timeOffset="12">6476 8899 697 0,'0'0'383'0,"0"0"-24"15,0 0 29-15,0 0-30 0,0 0-70 16,-20 21-146-16,18 55 36 16,-5 37 45-16,7 18-67 15,0-4-45-15,0-34-38 16,0-35-42-16,2-24-22 15,5-10 0-15,-3-4-9 16,2-3 0-16,-2-6-6 16,-2-10 5-16,2-1-60 15,-2-15-74-15,-2-11-152 16,0-6-50-16,0-7-136 16,0-7-64-16,-2-29 3 15,-8-3 127-15,0 6-188 16</inkml:trace>
  <inkml:trace contextRef="#ctx0" brushRef="#br0" timeOffset="13">6437 9117 182 0,'0'0'400'0,"0"0"101"16,-25-110-191-16,17 73 43 16,2 0-47-16,2 1-48 15,4 3-77-15,0 3-19 16,12 3-45-16,13 6-32 16,4 4-26-16,6 7-14 15,4 7-9-15,3 3-10 16,1 10 3-16,-2 13-8 15,-4 3 5-15,-1 8-17 16,-12 0-2-16,-1 3 1 16,-10 1-8-16,-11 0 8 15,-2 0 11-15,-7 2 8 0,-13-3-12 0,-5-1 3 16,-8-4-7-16,2-2-1 16,0-6-2-16,0-6 5 15,0-2-13-15,8-6 33 16,7-3 50-16,7-1-3 15,9 1-25-15,0 3-37 32,19 7-6-32,12 5 24 15,10 6 8-15,3 5-1 0,3-1-11 16,-3 1-31-16,-7-4 11 16,-4-3-12-16,-8-6-6 15,-7-3-39-15,1-5-135 16,16-9-127-16,-4-3-751 15,2 0 88-15</inkml:trace>
  <inkml:trace contextRef="#ctx0" brushRef="#br0" timeOffset="14">7237 8895 902 0,'0'0'563'0,"0"0"-63"0,0 0-124 16,0 0-49-16,0 0-160 16,-19 87-42-16,19 26 38 15,0 20-46-15,7-7-2 16,5-30-37-16,5-39-39 16,-5-25-25-16,0-13-14 15,7-5-1-15,0-7 0 16,9-7-2-16,3-14 3 15,7-24 0-15,3-24-9 16,0-20-70-16,-8 3-24 16,-8 8-20-16,-12 14 36 15,-5 20 38-15,-6 6 34 16,4 14 15-16,-6 17 12 0,0 31-12 16,0 41 65-16,0 24 18 15,0-4 14-15,0-21-21 16,0-27-43-16,6-24-33 15,7-3-53-15,10-12-256 16,-3-3-512-16,1-2-852 0</inkml:trace>
  <inkml:trace contextRef="#ctx0" brushRef="#br0" timeOffset="15">7938 8890 1039 0,'0'0'1152'0,"0"0"-799"16,0 0-175-16,-9 78 88 15,9 0-50-15,0 25-71 16,-2 8-27-16,-8-17-35 16,8-24-29-16,-4-32-18 15,2-11-18-15,4-2-3 16,0-4-8-16,0-2 0 16,0-12-7-16,12-4 0 15,11-3 0-15,8 0 22 16,6 0-11-16,11 0-10 15,1 0 5-15,5 0-5 16,0 5-1-16,-5 1 1 16,-12-2-1-16,-1-4-86 15,-12-3-379-15,-11-11-425 16,-1-3-957-16</inkml:trace>
  <inkml:trace contextRef="#ctx0" brushRef="#br0" timeOffset="16">8479 9122 945 0,'0'0'956'0,"0"97"-479"16,0-2-10-16,0 11-147 0,0-14-109 15,0-28-97-15,0-28-46 16,2-13-44-16,3 0-23 15,1-6 6-15,-6-4-6 16,6-13-1-16,-2 0-9 16,2-20-13-16,-4-11-38 15,-2-7-59-15,0-9-42 16,0-5 6-16,0-4-5 16,-8-2 16-16,-2 4 51 15,-1 8 56-15,5 7 37 16,0 10 0-16,6 6 83 15,-2 6 74-15,2 4 49 16,0 0-21-16,8 3-60 16,15-4-57-16,8-3-25 15,6 1-14-15,9-1-5 0,-7 2-2 16,2 1-20-16,-10 2 6 16,-8 4-7-16,-9 2-2 15,-5 5-14-15,-3-1-84 16,-4 2-162-16,-2 0-266 15,0 0-302-15,-2 0-849 0</inkml:trace>
  <inkml:trace contextRef="#ctx0" brushRef="#br0" timeOffset="17">8455 9390 1242 0,'0'0'905'15,"0"0"-285"-15,0 0-264 0,111-31-117 16,-65 12-93-16,-1 4-53 16,-6 1-51-16,-6 4-23 15,-4 3-19 1,-4 1 0-16,-6-1-89 0,4-4-156 16,-9-1-359-16,-4 3-351 15</inkml:trace>
  <inkml:trace contextRef="#ctx0" brushRef="#br0" timeOffset="18">8560 9651 1416 0,'0'0'658'0,"0"0"-332"15,0 0-29-15,0 0-43 16,0 0-22-16,83 17-52 0,-34-33-69 16,5-1-33-1,2-4-42-15,-7 2-27 0,-1 2-9 16,-5 0-31-16,15-7-243 15,-10 2-576-15,-9 3-592 16</inkml:trace>
  <inkml:trace contextRef="#ctx0" brushRef="#br0" timeOffset="19">9294 8938 690 0,'0'0'519'0,"0"0"-245"15,0 0 7-15,0 0-69 16,0 0-57-16,0 0-2 16,0 0 11-16,16-63 1 15,-16 56 8-15,0 3-3 16,0 1 10-16,-6 0-53 15,-6 2-27-15,-5 1-38 16,3 0-28-16,-11 2-4 0,-2 11 2 16,-4 7 5-16,4 5-13 15,-2 7 6 1,4 1-7-16,13 4-2 16,2 0-15-16,10-2-5 15,18-4-1-15,13-3-1 0,17-6 1 16,12-2 1-16,6-1 5 0,6 1-6 15,-6 2 8-15,-14 4 49 16,-19 6-18-16,-25 6-29 16,-16 5 23-16,-31 1-15 15,-7-1-3-15,-5-8-6 16,11-8-9-16,12-11-26 16,9-11-71-16,15-5-65 15,4-11-416-15,0-5-460 0</inkml:trace>
  <inkml:trace contextRef="#ctx0" brushRef="#br0" timeOffset="20">7793 11344 744 0,'0'0'341'16,"0"0"-76"-16,0 0-41 16,0 0-3-16,0 0-43 15,0 0-26-15,0 0-9 16,0-6-2-16,0 6-10 0,0 0-24 16,0 0-9-1,0 0-20-15,-4 0-8 16,2 0-10-16,2 5-14 15,0 1-13-15,-4 3 7 0,4 2 10 16,-2 3-5 0,-2 4-8-16,4 2-7 15,-3 2-7-15,-1 3-2 16,4 8 4-16,0 2-4 0,-2 6 15 16,-2 4-12-16,4 6-6 15,-2 11 7-15,2 19-17 16,-4 17 10-16,4 11 1 15,0-3-5-15,0-9-8 16,0-13 0-16,0-4-5 0,0-15 0 16,0-15 7-16,0-11-7 15,0-9 9-15,0 5-4 16,0-3 0-16,0 0-5 16,0-8 11-16,0-6-3 15,0-9-8-15,0-4 14 16,0-4 0-16,0-1 6 15,0 0-10-15,0 0 8 16,0 0-13-16,0 0 0 16,0 0-5-16,0 0 0 15,0 0 0-15,-6-7-1 0,-5-6-9 16,3-4-25-16,-8-4-14 16,1-4-23-16,-1-3-2 15,1-2-8-15,-6-1 21 16,3 0 14-16,-1 1 28 15,5 2 18-15,-3 4 0 16,5 4 8-16,-5 5-8 16,9 3 17-16,4 4 2 15,-2 3 16-15,4 2 9 16,-3 3-3-16,5 0-13 16,0 1-14-16,0 17-13 0,0 10 12 15,11 9 9-15,3 7-13 16,9 2 17-16,0 1-19 15,2-2 5-15,-1-7-12 16,-1-7 1-16,-4-8 0 16,-5-9-1-16,-1-6 9 15,-1-6 3-15,-2-2 2 16,3-3 10-16,3-14-3 0,3-11-9 16,-1-8-5-16,-3-7-7 15,1-7-24-15,13-16-135 16,-8 9-386-16,-2 10-506 0</inkml:trace>
  <inkml:trace contextRef="#ctx0" brushRef="#br0" timeOffset="21">5999 13585 1061 0,'0'0'409'0,"0"0"-71"16,0 0-90-16,0 0-83 15,0 0-5-15,0 0-28 16,0 0-4-16,-42-50-8 16,34 44-1-16,-8 2 8 15,1 1-25-15,-1 3-17 16,-3 0-17-16,0 0-19 15,1 4-32-15,-5 7-6 16,4 6-10-16,1 4 8 16,-5 8-9-16,2 7 0 15,5 9 1-15,-1 10 6 16,11 8 1-16,4 3 8 16,2 2 16-16,0 0-11 15,19-3-5-15,12-9-5 0,6-6 22 16,15-10 6-16,3-13-24 15,7-15-9-15,5-12-6 16,-1-15 0-16,-4-25 1 16,-2-23-1-16,-17-21 0 15,-20-20 9-15,-23-6-7 16,-19 20 7-16,-18 24-9 16,-4 30 6-16,-3 15 5 15,-7 9 7-15,-5 6-11 16,0 6-7-16,21 2-12 15,20 17-24-15,36 5-37 16,22-2-400-16,15-7-588 0</inkml:trace>
  <inkml:trace contextRef="#ctx0" brushRef="#br0" timeOffset="22">6613 13647 248 0,'0'0'292'15,"0"0"44"-15,0 0 2 16,0 0-21-16,0 0-4 16,0 0-34-16,0 0-30 15,-15-35-44-15,15 51-135 0,0 13-19 16,0 14 52-16,0 10 25 16,0 8-38-16,0 1-15 15,9-4-33-15,1-6-20 16,8-7-11-16,-1-8-10 15,-3-9 1-15,9-7-2 16,-2-7 0-16,-3-8 0 16,9-6-9-16,-2-3 9 15,2-20 7-15,2-9-7 16,0-10-9-16,-4-5-15 16,-5-6 6-16,7-15 17 15,-8 4-22-15,-5-1 5 16,5 5-20-16,-9 17 5 15,3 7 24-15,-7 20 8 16,-2 16 0-16,-2 31-59 0,2 40 60 16,-4 6 20-16,2-2 60 15,-2-9-16-15,6-20-25 16,5-1-26-16,-3-6-13 16,17-19-190-16,-7-15-626 15,3-5-1009-15</inkml:trace>
  <inkml:trace contextRef="#ctx0" brushRef="#br0" timeOffset="23">7392 13598 1661 0,'0'0'391'0,"12"116"-57"15,-3-8 20-15,3 15-131 16,-2-6-96-16,-3-31-37 16,-5-34-54-16,-2-20-18 15,0-16-18-15,4-2 0 16,-4-8-30-16,0-6-75 15,0-4-37-15,0-40-206 16,-11 2-261-16,5-2-299 0</inkml:trace>
  <inkml:trace contextRef="#ctx0" brushRef="#br0" timeOffset="24">7175 13704 892 0,'0'0'1178'0,"0"0"-606"15,0 0-263 1,0 0-182 0,112-19-18-16,1 5-26 0,15 0-41 15,-18 4-18-15,-31 9-24 16,-3 1-13-16,-30 4-349 16,1 1-1133-16</inkml:trace>
  <inkml:trace contextRef="#ctx0" brushRef="#br0" timeOffset="25">8020 13723 694 0,'0'0'804'0,"11"87"-514"15,1 12 200-15,5 22-160 16,1 3-62-16,-3-28-111 16,-5-34-79-16,-4-24-45 15,-4-17-24-15,3-5-3 16,-3-6-5-16,2-10-1 16,0-3-5-16,-4-24-45 15,0-12-75-15,0-10-16 16,0-7 37-16,-8-14 31 0,-1 1 40 15,-3-1 20-15,0-2 13 16,-1 13 9-16,3-6 12 16,4 7 21-16,4 8 19 15,2 9 19-15,0 8-13 16,2 5-16-16,16 5-18 16,7 5-18-16,10 5-9 15,6 7-5-15,13 6 4 16,2 2-5-16,4 17-1 15,-4 7-6-15,-15 5 5 16,-8 4-11-16,-20 4-4 16,-13 0 17-16,-13 1 36 15,-26-3 51-15,-15 0 1 0,-6-4-11 16,-8-7-16 0,8-3-21-16,6-4-19 0,19-8-12 15,17-4-9-15,11-4-16 16,7-3-131-16,29 0-195 15,2-6-522-15,7-4-974 0</inkml:trace>
  <inkml:trace contextRef="#ctx0" brushRef="#br0" timeOffset="26">8620 13605 1167 0,'0'0'599'0,"0"0"-417"16,6 95 29-16,0-3 79 15,5 13-13-15,-3-13-50 16,2-24-76-16,3-29-54 16,-1-9-44-16,11-6-38 15,2-8-8-15,1-11-6 16,14-8 10-16,-1-31-11 0,13-22-5 16,-1-25-74-16,-3-22-73 15,-11 6 42-15,-8 19 16 16,-17 27 37-16,-5 29 44 15,-3 10 13-15,-2 12 83 16,-2 27-7-16,0 52 62 16,0 31 21-16,0 9-8 15,6-22-48-15,0-33-43 16,0-32-60-16,5-14-9 16,3-11-195-16,3-5-526 15,-1-2-604-15</inkml:trace>
  <inkml:trace contextRef="#ctx0" brushRef="#br0" timeOffset="27">9461 13585 975 0,'0'0'724'16,"0"79"-131"-16,8-1-77 15,11 19-202-15,-2-4-77 0,-7-20-95 16,-4-24-64 0,-6-20-54-16,0-3-16 0,0-4-8 15,0-6-25 1,0-13-95-16,0-3-109 0,0-36-348 16,0 2-312-16,-4-2-729 15</inkml:trace>
  <inkml:trace contextRef="#ctx0" brushRef="#br0" timeOffset="28">9213 13634 1388 0,'0'0'894'0,"0"0"-332"0,0 0-45 16,0 0-359-16,0 0-92 16,201-63-20-16,-55 45-10 15,-1 4 11-15,-35 8-23 16,-44 3-21-16,-25 3-3 15,-22-1 0-15,-5 0-72 16,-3-4-116-16,-11-8-265 16,0 2-356-16,-11-1-1262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7:51:32.51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20336 5242 884 0,'0'0'628'0,"0"0"-132"16,0 0-123-16,0 0-27 16,0 0-126-16,-10 83-87 15,4 31 59-15,0 21-44 16,4-3-63-16,-5-32-32 16,7-38-46-16,0-23-7 15,0-15-12-15,0-6 11 16,0-7-25-16,9-17-142 15,7-19-213-15,3-9-506 0</inkml:trace>
  <inkml:trace contextRef="#ctx0" brushRef="#br0" timeOffset="1">20756 5303 1197 0,'0'0'709'16,"0"0"-390"-16,-10 108-52 0,10-4 24 16,0 8-53-1,4-14-70-15,2-29-54 0,0-32-50 16,-2-13-42-16,-2-2-5 15,2-7 7-15,-1-5-18 16,1-10 13-16,-2-11 14 16,2-20 0-16,-2-14-24 15,-2-20-3-15,0-19-5 16,0-20-1-16,0 0-3 16,0 19-5-16,0 28 7 15,0 27 2-15,0 14-2 16,0 7 2-16,6 8 11 15,5 1 15-15,3 26-10 0,11 15 16 16,10 11 3-16,8 8-5 16,9 4 2-16,4-3-15 15,4-5-12-15,0-8-6 16,-9-11 0-16,-9-13-6 16,-11-11-5-16,-9-12 11 15,-7-1-6-15,1-17 6 16,-3-16 9-16,-3-10-7 15,-4-21 8-15,-6 1-10 16,0-6 0-16,0 2-8 16,0 16 7-16,0 5-17 15,-4 13-21-15,-2 17-31 16,-6 16-143-16,10 0-451 0,-5 12-520 0</inkml:trace>
  <inkml:trace contextRef="#ctx0" brushRef="#br0" timeOffset="2">21618 5481 1423 0,'0'84'669'0,"16"17"-135"0,3 8-208 16,-4-21-88-16,-3-33-133 16,2-21-43-16,-7-13-39 15,-1-6-4-15,0-6-19 16,-4-6 1-16,2-5 19 16,-4-23 4-16,0-13-17 15,0-9-6-15,-4-21 0 16,-15-23-1-16,-3-25 0 15,7-6-9-15,5 16-3 16,10 28-18-16,0 34 7 0,12 13 5 16,15 2-3-1,10 3 8-15,7 9 12 0,5 17-5 16,1 8 0-16,-9 28 5 16,-10 12 2-16,-14 10 16 15,-17 5 19-15,-12 3 19 16,-26-3 4-16,-9-7-35 15,-7-12-3-15,7-15-21 16,9-16-26-16,18-13-92 16,20-24-231-16,6-8-449 15,12-1-308-15</inkml:trace>
  <inkml:trace contextRef="#ctx0" brushRef="#br0" timeOffset="3">22151 5175 1228 0,'0'0'562'16,"0"0"-269"-16,0 0-54 16,25 114 67-16,-13-7-24 15,-1 17-43-15,3-4-35 0,-1-31-75 16,-1-37-53 0,5-24-53-16,-5-15-23 0,7-9-3 15,5-4 3-15,22-29 8 16,12-38-8-16,14-29-25 15,5-11-13-15,-22 14 4 16,-17 24 13-16,-22 31-12 16,-8 14 11-16,-1 11 22 15,-3 13 1-15,-4 26 18 16,0 55 34-16,-4 43 22 16,2 12-2-16,-3-22-2 15,5-35-56-15,7-41-15 0,5-15-95 16,17-17-188-1,-4-6-600-15,0 0-1130 0</inkml:trace>
  <inkml:trace contextRef="#ctx0" brushRef="#br0" timeOffset="4">23032 5253 510 0,'0'0'1235'16,"0"0"-717"-16,23 86 59 16,-5-5-219-16,-1 22-104 0,-3-6-117 15,-3-22-76 1,-9-28-46-16,2-23-15 0,-4-5-36 16,0-6-94-16,0-9-122 15,0-4-103-15,0-35-267 16,-4-2-166-16,2-2-649 15</inkml:trace>
  <inkml:trace contextRef="#ctx0" brushRef="#br0" timeOffset="5">22914 5294 851 0,'0'0'1006'0,"0"0"-294"16,0 0-148-16,0 0-305 15,0 0-142-15,79-18-18 16,20 12-42-16,2-4-14 15,-22 0-23-15,-28 3-19 16,-16 3-1-16,13-1-100 16,-5 0-552-16,1 3-579 0</inkml:trace>
  <inkml:trace contextRef="#ctx0" brushRef="#br0" timeOffset="6">21665 6846 235 0,'0'0'354'0,"0"0"-11"0,0 0-46 15,0 0-13-15,-18-84-8 16,12 61-49-16,-1 1-25 16,3 5-18-16,-2 3 8 15,4 6-6-15,-2 7-16 16,4 1-43-16,-2 27-49 15,2 36-42 1,0 45 59-16,0 27-6 16,18 14 0-16,7-4-32 15,4-20-18-15,-8-14-26 16,-2-13 1-16,-9-25-14 16,-4-20 1-16,-4-18-1 15,-2-13 1-15,4 0-1 16,-4-6 4-16,0-1-4 15,0-12 0-15,0-3 1 0,0 0 15 16,0-2-7 0,-10-14-9-16,-2-4-6 0,-7-8-7 15,0-1-23-15,-3-5-9 16,-3-3-18-16,0 0 6 16,0-3 10-16,-4 1 12 15,4 2-1-15,5 3 23 16,3 6 13-16,5 8 2 15,1 5 19-15,5 8 16 16,6 7 26-16,0 5-5 16,0 22-34-16,6 14 23 15,13 12-10-15,10 5-11 16,6 1-14-16,6-8-11 16,3-9 10-16,-1-11-10 15,1-10 0-15,-7-14 0 0,2-7-1 16,-8-9 10-16,-4-15-10 15,-4-10-3-15,-5-6 3 16,-5-5 0-16,-3-3-15 16,-4-1-80-16,3-8-153 15,1 14-386-15,-4 9-342 0</inkml:trace>
  <inkml:trace contextRef="#ctx0" brushRef="#br0" timeOffset="7">18238 8671 32 0,'0'0'228'0,"0"0"-22"0,0 0-33 16,0 0-2-16,0 0 11 15,0 0-28-15,0 0-19 16,0-6-15-16,0 6 2 16,0 0-11-16,0 0 10 15,0 0-6-15,0 0-25 16,0 0-10-16,0 0-11 31,0 0-20-31,0 0 1 16,0 2-14-16,0 5 49 0,0 2-22 15,0 4-10-15,0 2 6 16,0 1-4-16,0 2 4 16,2 2-21-16,-2 2-5 15,0 3 0-15,4 2-3 16,-4 4-5-16,2 3 5 16,3 4 10-16,1 0-14 15,-6 1 11-15,2 2-24 16,-2 4 10-16,0-1-7 15,0 4 2-15,0 3-1 16,0 3 5-16,0 0 4 16,0 2-9-16,0 1 6 0,0 2-8 15,0-2 4-15,0 1-5 16,0 2 1 0,0 3-5-16,0 13 4 0,0 16-1 15,4 17-4-15,2 6 9 16,0 1-18-16,5-4 11 15,-3-8-2-15,2-2-2 16,-1-8-5-16,1-19-1 16,-2-17 0-16,3-17 0 15,-5-8-1-15,0 2 1 16,2-5-1-16,0-3 0 16,-5-10 0-16,1-11 0 15,-4-6 0-15,0-1-33 0,0-19-121 16,0-34-334-1,0 3-246-15,0-1-856 0</inkml:trace>
  <inkml:trace contextRef="#ctx0" brushRef="#br0" timeOffset="8">18259 8725 103 0,'0'0'187'16,"0"0"-50"-16,0 0 23 16,0 0-4-16,0 0-17 15,0 0 4-15,0 0 6 0,-6-13-29 16,6 13-13-16,0 0-17 16,0-1-14-16,0-2-25 15,6 1 31-15,4-1-24 16,3 1-4-16,-3-3-13 15,2 2 4-15,1 2 1 16,1-4 4-16,-1 1-4 16,-1 2-3-16,5-1 7 15,-1 0-9-15,3-1-5 16,1 2-5-16,3-2 4 16,2 0-7-16,4 1-3 15,-2-1 4-15,6 1-6 16,-2-1 10-16,2 0-9 15,6-2 7-15,-6 2-9 0,7-2 3 16,-9 1-2-16,2 3-1 16,0-1-4-16,-2 2 3 15,-4-1 7-15,6 1-12 16,-7 1 2-16,6-1 0 16,3-1 1-16,-4 2-1 15,6-4 0-15,2 1-4 0,-6 0 5 16,6 2-4-16,-5-2-15 15,3 2 16-15,2-1-16 16,-2 1 18-16,0 1-7 16,5 0 5-16,-3-2-15 15,2 2 8-15,1 0-8 16,1-1 8-16,-1 0-3 16,-1 1-6-16,-4-1 2 15,4 1 4-15,-3-2-6 0,-1 2 1 16,4-2 7-16,-4 2-8 15,5 0 1-15,1 0 6 16,-2 0-7-16,5 0 10 16,1 0-9-16,1 0 17 15,2-1-7-15,3 1-1 16,-3 0-4-16,0-1 0 16,-3 1-5-16,1-2 5 15,-5 0-5-15,-2 2-1 0,1 0 14 16,-5 0-14-16,-4 0 1 15,6-1 0-15,-1 1-1 16,5-1 6-16,0 0 3 16,5-2-1-16,2 2-1 15,1-2 1-15,-1 0-8 16,-1 2 6-16,-1-1-6 16,-5 1 6-16,1 1-5 15,-3-2 0-15,-4 2-1 16,3-1 0-16,-3 1 1 15,0-1 0-15,4-1-1 16,3 1 0-16,3-1 6 0,-1 1-6 16,5-1 1-1,-1 2-1-15,0 0 2 0,3 0 9 16,-3 0-5-16,2 0-5 16,-1 0 0-16,1 0-1 15,0 0 7-15,2 2 2 16,3-1-7-16,1 1 11 15,6-2-5-15,-2 1 2 16,7-1-2-16,1 2-1 16,-4-2 4-16,2 1-11 15,0 0 12-15,3 1-11 16,1-2 11-16,15 0-10 16,10 0 4-16,19 0 1 15,6 0-6-15,-9 0-2 16,-9 0 2-16,-13 0-1 0,-15 0 0 31,-12 0 6-31,-16 0-5 0,-7 0 0 16,7 0-1-1,1 1 0-15,11 1 1 16,0 0-1-16,2 1 1 16,6 0 0-16,5 0 14 15,-1-1-9-15,3 3 13 16,-5-3-19-16,-8 3 0 0,-6-3 1 15,-9 3-1-15,-10-4 1 16,-14 2-1-16,-10-3 1 16,-7 1 0-16,-2-1 5 15,-4 0-6-15,0 0-2 16,-39 0-146-16,6 0-488 16,-5-8-1136-16</inkml:trace>
  <inkml:trace contextRef="#ctx0" brushRef="#br0" timeOffset="9">18395 10996 639 0,'0'0'298'0,"0"0"-84"0,0 0-43 16,0 0-31-16,0 0-12 16,0 0-4-16,0 0 6 15,0-20-4-15,0 20-22 16,0 0-13-16,0 0-14 16,0 0-16-16,0 2-20 15,0 11 30-15,2 7 47 16,3 8-17-16,1 7-7 15,0 6-23-15,-4 4 4 0,4-1-26 16,0 0-17-16,1-2-8 16,-3-3 0-16,-2-2-5 15,2-5-5-15,-4-5 2 16,0-4-16-16,0-6 15 16,0-4-3-16,0-2 6 15,0-3-5-15,0-1 4 16,0-2-7-16,0 0-1 0,0-3-1 15,0-1-8 1,0 1 8-16,0-2-8 0,0 0 11 16,0 1-11-16,0-1 2 15,0 0-1-15,0 0-1 16,0 0 0-16,0 0 0 16,0 0-1-16,0 1 2 15,2 1-1-15,2 1 1 16,-2 0 4-16,2 1-5 15,0-1 0-15,3 0 0 16,1-1 0-16,-2 0 0 16,4-2 1-16,3 1 0 15,1-1 0-15,3 0 0 16,1 0-1 0,5 0 1-16,2 0 0 0,0 0 0 15,4 2-1-15,-2 0 1 16,2-1-1-16,2 3 0 15,4-3 0-15,-2-1 0 0,6 0 1 16,-2 0-1-16,0 0 0 16,1 0 1-16,3 0 0 15,-4 0 0-15,0 0-1 16,3 0 1-16,-3 0 5 16,0-1-6-16,0-1 0 15,5 2 0-15,1-2 0 16,1 1 0-16,1-1 1 15,-2-1-1-15,1 1 0 0,-3 0 0 16,3-1 0-16,-1 0 1 16,2-1-2-16,5 1 2 15,0-2-2-15,3 3 1 16,3-3 0-16,0 1 1 16,2 1-1-16,-2 0 0 15,-3 0 0-15,1 2 0 16,-2-2 0-16,0 2 2 15,1-1-1-15,-1 1-1 16,6-1 1-16,-2 0-1 0,6-2 1 16,4 1 0-16,2 0 14 15,2 0-15-15,-1 2-1 16,1-2 0-16,-2 0 1 16,-6 2 1-16,2-2 1 15,-6 0-1-15,2 2 0 16,-2-2 1-16,-2 0-1 15,-7 1 7-15,1 0-7 0,2-1-1 16,-3 2 0-16,1-2 1 16,1 2 6-16,1-1-6 15,2 1 5-15,0-1-6 32,1 1 11-32,3-1-11 15,0 1 0-15,8 0-1 16,1 1 1-16,17-2 0 0,18 2 1 15,13 0 5-15,1 0 0 16,-6 0-1-16,-13 0-4 16,-10 0 7-16,-3 0-7 15,1 0 0-15,-13 0 7 16,-12 0-8-16,-10 0 0 16,-2 0 1-16,7 0-1 15,9 0 1-15,11 0-1 16,10 0 0-16,12-3 1 15,12-1 0-15,7 0 1 16,-6-1-1-16,-3 4 5 16,1-4 5-16,3 1 2 0,11 2 8 15,8 0-14 1,-1 2 18-16,-5 0-24 0,-7 0 4 16,-24 0-4-16,-26 0 5 15,-24 3-5-15,-6-3-1 16,-2 1 1-16,-6-1-1 15,-8 0 1-15,-11 0 0 16,-10 0 11-16,0 0-12 16,-6-2-48-16,-10-7-103 15,-9-10-187-15,6 0-457 0,1-3-795 0</inkml:trace>
  <inkml:trace contextRef="#ctx0" brushRef="#br0" timeOffset="10">24686 8567 567 0,'0'0'639'15,"0"0"-317"-15,0 0-35 0,0 0-47 16,0 0-63-16,0 0-60 15,0 0-46-15,0 0-22 16,0 0-17-16,0 0-9 16,0 1-1-16,8 1 6 15,2 0 50-15,5 2-17 16,5-1-15-16,-1 0-6 16,2 0-13-16,8 0-7 15,2-2 1-15,6 0 31 16,8-1-19-16,-1 2-9 15,-1-1-17-15,0 1-1 0,-1 0 3 16,-1 1-9-16,-8 0 1 31,2 0-1-31,-4-2 1 0,-2 2 7 16,-8-1-8-16,0-1 0 0,-13 0 3 16,-2-1-3-16,-2 2 0 15,-4-2 0-15,0 0 1 16,0 0 1-16,0 0-1 15,0 0 5-15,0 0-6 16,2 0 7-16,2 1-7 16,-2 2 0-16,3-1 1 15,1 5 5-15,-4 1 1 16,4 2 5-16,-2 3-2 16,2 2 1-16,-3 3 4 15,1 2-3-15,-4 3 6 16,2 1-6-16,2 1 0 0,-2 1-3 15,2 1 0-15,-4 1 3 16,4 1 0-16,-2 2 0 16,2-1-3-16,-2 1 9 15,3-1-17-15,-3-2 4 16,4-1 1-16,-6 2 1 16,6-1 1-16,-2 3 1 15,-2-2 0-15,2 0-8 16,-2 3 8-16,3 0-8 15,-5 0 0-15,2 3 8 0,2-2 2 16,-4 3-4-16,0-1 2 16,0-1-3-16,0 0-5 15,0-2 12-15,0 0-7 16,0 0 3-16,0 0-9 16,0-1 6-16,0 0 2 15,0 1-1-15,0 1 1 16,0 1-1-16,0 0-1 15,0 1-5-15,0 0 11 16,0-1-3-16,0-1 3 16,0-3-3-16,0-1-1 15,0-1-8-15,0-3 2 0,0 1 4 16,0-2-5-16,0 1-1 16,0 0 0-16,2 4 2 15,-2-1-1-15,0 3 11 16,0 0-11-16,0 0 7 15,0 0-8-15,0 0 1 16,0 0 7-16,0-2-2 16,0-1 0-16,0-2-5 15,0 4 0-15,0 0 0 16,0 1 5-16,0 0-5 16,0-1 0-16,0-2 5 15,0 1-5-15,-2-2 8 0,-4 1-8 16,6-3 5-16,-5 0-5 15,3-5 8-15,-2-2-8 16,4-4 0-16,-2 0 0 16,2 1 0-16,0 0 0 15,-4 5 0-15,4-1 0 16,-2 4-1-16,2 0 1 16,-4-1 1-16,4 0 5 15,0 1-7-15,0 0 1 16,0-1 0-16,-2 2 0 15,2-1 0-15,0 0 0 16,0-2 0-16,0-3-1 16,0-4 0-16,0-1 0 0,0-5 0 15,0-2 0-15,0-3 0 16,0 1 0-16,0-1 0 16,0 0 0-16,0 1-1 15,0 1 1-15,0 1 0 16,0 0 1-16,0-1-1 15,0 2 0-15,0-1 0 16,0 0-1-16,0-1 1 16,0 0 0-16,0-1 0 15,0-1 0-15,0 1 0 16,0-3 0-16,0 1 0 16,0-1 0-16,0-1 1 15,0 0 7-15,0 0-2 0,-11 0 3 16,-7 0-8-16,-13 0-1 31,-6 7 0-31,-5 8 0 16,-1 4-2-16,8-1-8 15,12-6-68-15,11-5-229 16,12-7-531-16</inkml:trace>
  <inkml:trace contextRef="#ctx0" brushRef="#br0" timeOffset="11">20150 9907 441 0,'0'0'984'15,"0"0"-489"-15,0 0-193 16,0 0-27-16,0 0-76 16,0 0-56-16,0 0-32 15,-47-75-7-15,45 74-3 16,-9 1-26-16,3 0-11 16,-2 0-19-16,-3 9-8 15,-5 11 1-15,-1 6 10 16,-4 11-2-16,9 11-16 0,-3 18-10 15,9 0-8 1,8 5 1-16,0-2 2 0,15-14-15 16,20-2-6-16,21-11 5 15,8-20-15-15,0-20 16 16,8-9 7-16,-18-30-7 16,-7-14 11-16,-18-20-4 15,-20 3 8-15,-16 0 8 16,-30 0 8-16,-19 17-10 15,-4 5-16-15,-6 14-5 16,10 20-15-16,21 12-65 16,13 9-421-16,22 7-765 0</inkml:trace>
  <inkml:trace contextRef="#ctx0" brushRef="#br0" timeOffset="12">20706 9725 1506 0,'0'0'627'16,"0"0"-316"-16,-6 129-62 15,0-4 8-15,6 16-53 16,2-8-62-16,15-39-81 15,1-40-44-15,1-23-17 16,3-20-17-16,3-8 2 0,8-7 5 16,21-40 10-1,6-33-18-15,0-29-52 0,-10-9-16 16,-19 21 53-16,-19 26 23 16,-6 30 10-16,-6 17 6 15,4 11 6-15,-4 10 25 16,0 26-25-16,0 48 38 15,0 25 5-15,0-3 0 16,0-20-32-16,0-32-23 16,25-23-80-16,-2-7-515 0,-2-9-648 15</inkml:trace>
  <inkml:trace contextRef="#ctx0" brushRef="#br0" timeOffset="13">21544 9874 1647 0,'0'0'753'0,"2"101"-202"16,8-39-226-16,-2 7-135 0,-2-13-115 16,5 1-45-16,-9-14-30 15,4-13-11-15,-2-17-111 16,-4-13-189-16,0-23-226 15,0-10-206-15,0-4-298 0</inkml:trace>
  <inkml:trace contextRef="#ctx0" brushRef="#br0" timeOffset="14">21314 9817 1224 0,'0'0'977'15,"0"0"-324"-15,0 0-351 16,0 0-137-16,0 0-28 15,103-3-45-15,-47-3-52 0,-2-1-19 16,-4 1-21-16,-9 4-11 16,6-2-133-16,-11 2-698 15,-3 1-1264-15</inkml:trace>
  <inkml:trace contextRef="#ctx0" brushRef="#br0" timeOffset="15">22085 10123 1378 0,'0'0'738'0,"4"108"-247"15,2-45-196-15,7 4-88 16,-5-16-92-16,2-5-44 16,-3-11-49-16,-5-18-11 15,2-14 5-15,-4-3-1 16,0-16 16-16,0-15-20 16,0-12-10-16,-4-20 1 0,-9-22 4 15,1-25-5 1,6-9-1-16,6 17 0 0,0 24-7 15,10 35-5-15,11 10-21 16,12 3-7-16,4 1 5 16,11 6 10-16,-3 18 16 15,1 5 9-15,-13 22-1 16,-11 19 1-16,-13 11 28 16,-9 9 33-16,-21 2 11 15,-20 0-13-15,-13-8-26 16,4-10-24-16,3-15-9 15,9-15-63-15,22-15-162 16,14-17-410-16,2-8-528 0</inkml:trace>
  <inkml:trace contextRef="#ctx0" brushRef="#br0" timeOffset="16">22643 9766 1570 0,'0'0'660'16,"0"0"-423"-16,0 129 107 15,0-24-85-15,0-5-54 16,0-21-87-16,11-30-73 15,-5-26-31-15,2-6-14 0,4-7 0 16,7-10-7-16,4-10-10 16,2-27-35-16,4-12-72 15,2-18 5-15,-3 2 21 16,-3-2 35-16,-6 8 43 16,-9 20 20-16,-2 9 10 15,-1 24 65-15,-7 11-9 16,4 42 4-16,-4 9 55 15,2 7-39-15,2 2-47 16,2-17-39-16,7-5-84 16,-5-14-560-16,4-21-861 0</inkml:trace>
  <inkml:trace contextRef="#ctx0" brushRef="#br0" timeOffset="17">23327 9728 1220 0,'0'0'854'0,"19"126"-220"16,-7-26-148-16,5 0-274 0,-9-22-87 15,-2-29-67 1,-1-22-42-16,-5-4-16 0,2-8-27 15,-2-6-90-15,0-9-151 16,0-27-303-16,0-8-226 16,0-1-694-16</inkml:trace>
  <inkml:trace contextRef="#ctx0" brushRef="#br0" timeOffset="18">23193 9713 1936 0,'0'0'836'0,"0"0"-470"16,0 0-155-16,0 0-52 16,124 6-66-16,-64-3-49 0,-6-3-28 15,-5 0-16-15,-5 0-35 16,-9-4-275-16,-6-4-776 0</inkml:trace>
  <inkml:trace contextRef="#ctx0" brushRef="#br0" timeOffset="19">21694 12044 593 0,'0'0'364'0,"0"0"-104"15,0 0-76-15,0 0-6 16,0 0-41-16,0 0 10 16,0 0 20-16,0-39 13 15,0 39-3-15,0 0 0 16,0 0-36-16,0 2-35 16,0 12-32-16,0 9 6 15,0 13 32-15,0 21-22 16,0 20-9-16,7 21-9 0,-1 9-14 15,0 3-16 1,0-2-9-16,3-4-10 0,-3 3-4 16,0 0-13-16,4-1 5 15,-8-5 16-15,9-8-20 16,-5-19 17-16,-4-20-22 16,2-16 20-16,0-7-8 15,-4 2 17-15,0 0-16 16,2-1-13-16,-2-11 5 15,0-7-7 1,0-4 1-16,0-7-1 16,0-3 6-16,0 0-5 15,0 0 1-15,0 0 7 0,0 0-9 16,0 0 0-16,0-2 0 16,0-5-6-1,0-3-14-15,-6-3 1 16,0-1-28-16,-11-2-10 15,5-2-54-15,-3-3-104 16,-3-3-79-16,-1-3-170 0,-1-3 86 16,1-2-106-1,4-2 301-15,-3 0 124 0,1 1 59 16,5 3 132-16,0 4 142 16,1 4 52-16,5 6-1 15,0 6-32-15,4 6-56 16,2 4-36-16,0 10-92 15,2 20-67-15,14 13 48 16,9 14-12-16,4 4-23 16,2 1-16-16,0-5-10 15,4-7-14-15,-2-8-2 16,0-11-13-16,-8-9 10 0,-4-14 5 0,2-8-1 16,-5-10 11-1,1-20 2-15,4-9-13 0,-5-8-8 16,3-3-6-16,-5 1-1 15,1 6-35-15,-9 6-65 16,-4-3-137-16,-2 12-434 16,-2 3-656-16</inkml:trace>
  <inkml:trace contextRef="#ctx0" brushRef="#br0" timeOffset="20">19968 14606 74 0,'0'0'366'0,"0"0"-64"0,0 0-28 16,0 0-58-16,0 0-35 15,0 0 52-15,0 0 30 16,0 0-18-16,0 0-7 16,-18-43-35-16,16 52-69 15,2 30-99-15,0 30 103 16,0 31 24-16,0 13-32 15,0-17-32-15,2-24-30 16,2-33-32-16,-2-9-19 16,-2-3-8-16,4-2-8 15,2-3-1-15,-4-12 0 16,3-8-30-16,1-2-119 16,-4-7-148-16,4-32-187 15,-2 5-230-15,-2-3-330 0</inkml:trace>
  <inkml:trace contextRef="#ctx0" brushRef="#br0" timeOffset="21">19960 14678 660 0,'0'0'567'0,"0"0"-225"15,-18-95-18-15,11 56-51 16,7 1-66-16,0 1-39 16,7 4-15-16,11 1-57 15,9 5-30-15,8 5-13 16,9 5-9-16,5 7-8 15,3 7-3-15,2 3-18 16,-9 9-9-16,1 10-6 16,-15 7-2-16,-7 3-10 15,-11 6-13-15,-13 1 25 16,-4 4 31-16,-17-1 8 16,-10 1-3-16,-10-1 0 0,-7-4 13 15,1-2-16 1,-3-6 15-16,6-5-9 0,9-5 24 15,8-4-2-15,13-2 5 16,12-1-42-16,2 5-24 16,19 5 8-16,18 9-8 15,10 4 22-15,13 7 2 16,0 4-13-16,-4-2-2 16,-6-1-9-16,-9-6 0 15,-12-8-11-15,-11-8 5 16,-5-8-19-16,-5-10-112 0,2-12-170 15,-1-13-333-15,1-3-446 16</inkml:trace>
  <inkml:trace contextRef="#ctx0" brushRef="#br0" timeOffset="22">20787 14513 227 0,'0'0'1307'0,"0"0"-803"16,0 0-201-16,0 0-146 16,0 110 5-16,6 3 17 0,7 14-22 15,3-17-6-15,-1-35-23 16,-3-37-85-16,5-17-27 15,1-7-16-15,7-10-1 16,6-4 1-16,4-25 0 16,13-30 0-16,-1-24-12 15,-8 0-69-15,1 8-36 16,-20 13-4-16,-7 19 18 16,-3 4 46-16,-2 8 56 15,-3 20 1-15,-5 9 6 16,0 47 33-16,0 28 76 15,0 5 9-15,0-6 8 0,8-17-72 16,2-23-60-16,7-5-38 16,14-18-305-16,-4-12-534 15,1-1-1039-15</inkml:trace>
  <inkml:trace contextRef="#ctx0" brushRef="#br0" timeOffset="23">21643 14516 1094 0,'0'0'741'0,"0"0"-371"0,-2 77 109 16,2-18-180-16,0 20-49 31,-11 15-65-31,-1-6-57 15,-3-19-53-15,5-24-47 16,4-21 5-16,2-4-32 16,4-1 1-16,0-3 2 15,6-9-2-15,21-6 4 16,4-1-5-16,16 0 14 16,5-4-14-16,12-2 8 15,2-2 0-15,-2 2 0 16,-4 2-9-16,-10-1-22 15,-15-10-188-15,-18 1-756 16,-11-1-1361-16</inkml:trace>
  <inkml:trace contextRef="#ctx0" brushRef="#br0" timeOffset="24">22168 14682 1453 0,'0'0'676'0,"0"109"-154"16,2-40-183-16,4 0-79 15,0-11-100-15,0-20-82 16,-1-4-55-16,1-5-16 0,0-16-7 16,-4-13-15-1,2-1-69-15,2-26-152 0,-4-9-138 16,3-12-196-16,-5-5 31 0,0-6 175 15,0 1 151 1,-7 5 213-16,1 7 93 0,-4 8 235 16,8 10 147-16,2 7-131 15,0 3-21-15,6 1-84 16,15 0-81-16,12-1-54 16,0-1-16-16,8 4-28 15,-4 1-27-15,-6 2-14 16,-4 6-4-16,-12 2-15 15,-5 4-10-15,-10 0-170 16,0 0-370-16,0 4-357 0</inkml:trace>
  <inkml:trace contextRef="#ctx0" brushRef="#br0" timeOffset="25">22116 14809 1279 0,'0'0'724'16,"0"0"-154"-16,0 0-245 16,114-5-84-16,-58-10-76 15,4 2-64-15,-7 0-36 16,-5 4-37-16,-9 6-13 16,-6 3-15-16,-8 0-35 15,-11 3-290-15,-7 3-748 0,-7 0-627 16</inkml:trace>
  <inkml:trace contextRef="#ctx0" brushRef="#br0" timeOffset="26">22321 15055 1710 0,'0'0'788'0,"0"0"-276"0,0 0-229 15,93-1-117-15,-66-5-107 16,-3 0-38-16,1 0-21 16,25-14-135-16,-1 5-621 15,3-2-411-15</inkml:trace>
  <inkml:trace contextRef="#ctx0" brushRef="#br0" timeOffset="27">22972 14441 804 0,'0'0'496'0,"0"0"-166"16,0 0-62-16,0 0-52 15,0 0-24-15,0 0 8 16,0 0 1-16,-15-31-13 16,-3 31-50-16,-7 13-14 15,-10 8 8-15,-2 5-16 16,2 9-18-16,6 1-37 16,14 2-34-16,11 1-13 0,10-3-14 15,27 1 15-15,17-2-15 16,10 0 0-16,2 1 12 15,-2-1-6-15,-13 2-4 16,-20 1 17-16,-21 0 2 0,-12 0 18 16,-25-2-7-16,-10-7-8 15,2-7-24-15,-1-11-32 16,16-11-114-16,9-11-355 16,9-4-542-16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1T07:51:3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40,'0'0'1022,"8"-3"1778,-3 3-5246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7:51:54.99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18337 2180 325 0,'0'0'531'0,"0"0"-191"0,0 0-20 15,0 0 40 1,0 0-41-16,0 0-11 0,0 0-3 16,-8-41-68-16,8 72-94 15,0 44-83-15,0 52 64 16,0 28-19-16,0 11-22 16,2-16-28-16,4-32-32 15,-1-34-19-15,-3-28-3 16,-2-25-2-16,4-15 1 15,-4-5 0-15,0-7-1 16,0-4 1-16,0-8-15 16,0-19-21-16,0-10-59 15,0-8-74-15,-6-6-147 16,1-5-249-16,3-14-86 16,-2 3-87-16,-2-3 66 0,0-2 300 15,0 13 372 1,-3-7 328-16,-1 6 237 0,2 4-169 15,2 1-12-15,-1 5-41 16,3 6-79-16,0 6-63 16,4 10-20-16,0 9 6 15,0 9-23-15,0 8-31 16,10 2-58-16,9 12 6 16,4 20 10-16,10 21-14 15,12 25 1-15,11 22-11 16,4 3-17-16,-10-17-25 15,-9-24-7-15,-16-25-13 16,-7-10-5-16,5-2 0 16,-4-3 2-16,-1-4-2 0,-5-8 0 15,-1-10 0-15,1 0 0 16,-1-20 10-16,0-9-9 16,7-18 4-16,4-27-5 15,2-26-6-15,3-12 0 16,-7 5-9-16,2 25 3 15,-11 33 1-15,-1 20 10 16,-5 20-1-16,-4 9 2 16,8 22 0-16,-2 54 1 15,5 50 14-15,-3 24 18 16,3-2 7-16,-7-37-20 16,2-42-2-16,2-27-17 15,-3-18-1-15,-3-8-6 0,2-9-65 16,-4-7-92-16,17-22-216 15,-1-11-752-15,5-8-450 0</inkml:trace>
  <inkml:trace contextRef="#ctx0" brushRef="#br0" timeOffset="1">19228 2788 595 0,'0'0'635'15,"0"0"-127"-15,0 0-214 16,0 0 47-16,0 100-8 15,4-52-48-15,5 0-80 16,-3-4-64-16,0-10-51 16,0-12-21-16,-2-10-29 15,3-9-8-15,-5-6-16 16,2-20 7-16,4-17-17 16,7-23-5-16,-3-26-1 0,3-21-7 15,1-4 6 1,-1 24 1-16,-5 29 0 0,-2 33 0 15,0 19 2-15,1 9-1 16,7 17 0-16,11 46-1 16,4 42 9-16,4 15 7 15,-4-12 13-15,-12-28-13 16,-5-35-15-16,-5-13-1 16,-3-2-28-16,0-6-75 15,-2-7-123-15,-4-14-108 16,0-13-221-16,-6-13-176 15,-4-4-446-15</inkml:trace>
  <inkml:trace contextRef="#ctx0" brushRef="#br0" timeOffset="2">19311 2908 846 0,'0'0'1265'0,"0"0"-644"16,0 0-334-16,0 0-109 15,0 0-59-15,99-13-66 16,-55 2-39-16,1 1-14 16,-6-1-159-16,-6 1-606 15,-1 3-1290-15</inkml:trace>
  <inkml:trace contextRef="#ctx0" brushRef="#br0" timeOffset="3">19954 2680 947 0,'0'0'487'0,"0"0"-170"0,0 0-30 16,0 0-69-16,6-73-24 15,-6 58 8-15,0 1 9 16,0 3-11-16,-10 6-26 16,-5 5-29-16,-7 9-36 15,-14 32-26-15,-5 29-10 16,4 26-4-16,10-1-9 16,17-19-16-16,10-27-13 15,10-17-17-15,17-3-8 16,10-1-6-16,11-5-1 15,3-12 0-15,-1-9-5 0,-7-2-26 16,-12-12-46 0,7-16-90-16,-12 2-333 0,-7 0-472 15</inkml:trace>
  <inkml:trace contextRef="#ctx0" brushRef="#br0" timeOffset="4">20247 2575 1614 0,'0'0'616'16,"0"0"-249"-16,0 88 112 15,0-11-218-15,5-1-83 0,1-5-67 16,-4-10-46-16,4-18-41 16,-2-1-16-16,2-2-8 15,-4-13-9-15,3-11-60 16,-5-13-91-16,6-3-155 15,-6-25-321-15,0-2-104 16,0 1-442-16</inkml:trace>
  <inkml:trace contextRef="#ctx0" brushRef="#br0" timeOffset="5">20130 2880 1309 0,'0'0'749'0,"0"0"-256"15,0 0-189-15,0 0-4 16,0 0-93-16,91 19-83 16,-42-19-35-16,1 0-38 15,4 0-24-15,-5 0-27 16,-1-1 0-16,-7-6-84 16,-4-13-284-16,-6 2-546 15,-12-3-390-15</inkml:trace>
  <inkml:trace contextRef="#ctx0" brushRef="#br0" timeOffset="6">20599 2578 1498 0,'0'0'657'16,"0"0"-139"-1,-6 111-142-15,6-49-66 0,0 5-131 16,0-1-77-16,0-14-60 15,0-4-28-15,4-12-14 16,2-15-30 0,0-12-114-16,7-10-369 0,-1-15-310 15,-4-3-811-15</inkml:trace>
  <inkml:trace contextRef="#ctx0" brushRef="#br0" timeOffset="7">20822 2631 1033 0,'0'0'740'16,"2"79"-146"-16,2-23-69 16,-4 8-218-16,2 5-95 0,-2-11-74 15,0 1-64-15,0-14-46 16,0-13-15-16,0-12-13 15,0-13-42-15,0-7-114 16,0-14-163-16,0-11-419 16,0 0-452-16</inkml:trace>
  <inkml:trace contextRef="#ctx0" brushRef="#br0" timeOffset="8">20994 2640 880 0,'0'0'669'0,"0"0"-305"15,0 0 101-15,0 119-172 16,0-58-47-16,4 7-56 15,-2-11-65-15,-2-1-44 16,0-9-44-16,0-15-19 16,0-11-17-16,4-12 0 0,-4-9 9 15,2-3-10 1,-2-18-1-16,0-6-37 0,0-8-12 16,4-6-3-16,-2-6 11 15,2-5 17-15,-2-4 17 16,3 2 8-16,1 3 0 15,-4 10 14-15,4 10 5 16,-2 13 56-16,0 10 18 16,5 8 3-16,1 6-54 15,9 21 18-15,5 13-5 16,7 6-17-16,0 4-2 16,7-2-21-16,1-6 6 15,-6-8-20-15,-2-10 0 16,-8-10-1-16,-5-7 1 15,-1-7 5-15,-9 0-5 16,2-14 5-16,-3-10-4 16,-1-6-1-16,-4-9-1 0,-2-7 8 15,0-4-8-15,0-3 1 16,-8 4-1-16,3 4 0 16,-1 10-14-16,0 12-22 15,0 7-46-15,0 15-151 16,-1 1-365-16,1 0-495 0</inkml:trace>
  <inkml:trace contextRef="#ctx0" brushRef="#br0" timeOffset="9">21533 2574 1045 0,'0'0'514'16,"0"89"-11"-16,0-30-116 15,6 10-22-15,1 0-89 16,-1-15-73-16,4-4-90 16,-2-13-51-16,-1-13-29 15,-1-16-21-15,-2-8-12 16,-2-2-6-16,2-21-81 16,0-5-147-16,-4-7-110 15,0-5-149-15,0-3 129 16,0-1 41-16,-8 0 183 15,0 6 140-15,-3 5 22 16,3 7 134-16,2 6 87 0,0 6 49 16,6 1 24-1,0 0-33-15,6 1-62 0,13-4-27 16,9-1-46-16,3 0-49 16,7 1-23-16,-1 4-11 15,-2 2-35-15,-8 2-11 16,-4 4-16-16,-11 1-3 15,-2 1-45-15,-10 2-133 16,0 0-332-16,-6 0-189 16,-6 3-506-16</inkml:trace>
  <inkml:trace contextRef="#ctx0" brushRef="#br0" timeOffset="10">21513 2828 1166 0,'0'0'646'0,"0"0"-69"16,0 0-67 0,0 0-231-16,105-22-61 0,-64 9-62 15,-4-2-51-15,-5 6-48 16,-8 2-28-16,-5 2-29 16,-9 2-12-16,1 3-51 15,-9 0-138-15,-2 2-368 16,0 6-155-16,0 2-260 0</inkml:trace>
  <inkml:trace contextRef="#ctx0" brushRef="#br0" timeOffset="11">21577 3020 827 0,'0'0'666'0,"0"0"-125"15,0 0-58-15,138 28-140 16,-24-28-33-16,26 0-9 15,-7-3-123-15,-34 3-128 16,-14 1-50-16,-38 8-257 16,-3-2-1114-16</inkml:trace>
  <inkml:trace contextRef="#ctx0" brushRef="#br0" timeOffset="12">22842 2231 228 0,'0'0'540'0,"0"0"-184"15,0 0-30-15,2-78-26 16,2 57-11-16,-4 5-13 16,0 5-4-16,0 5-11 15,0 6-58-15,0 0-64 16,0 17-73-16,2 27-18 16,4 33 60-16,-2 32-23 15,-2 18-4-15,-2 1-10 16,0-17-31-16,0-32-13 15,0-21-9-15,0-20-3 16,0-15-3-16,0-2 3 0,0-4-6 16,0-4 2-16,0-10-2 15,0-1 10-15,0-2-8 16,0 0 2-16,0 0-4 16,4 0-9-16,5 0 0 15,7 0-7-15,13 0 7 16,11-4 0-16,13-2 7 15,5 3-6-15,-6 1-1 16,-1 2 0-16,-13 0-1 16,-13 0-5-16,-11 0-4 15,-6 0-4-15,-6-3-44 16,2-19-47-16,-4 1-362 0,0-3-689 16</inkml:trace>
  <inkml:trace contextRef="#ctx0" brushRef="#br0" timeOffset="13">23443 2517 895 0,'0'0'809'0,"0"0"-327"15,0 0-242 1,-2 72 44-16,2-1-26 0,6 22-21 16,3-6-73-16,1-19-56 15,-8-27-51-15,2-23-27 16,-2-2-21-16,2-6-8 15,-2-8 0-15,3-2-2 16,-3-18 1-16,-2-13-23 16,0-8-34-16,0-8-24 15,0-5-5-15,0 0-4 16,-2-1 19-16,-9 7 37 16,3 6 28-16,4 10 6 15,2 7 7-15,2 3-6 16,2 3 18-16,14 0 36 0,9 0 14 15,2 2 6 1,8 3-12-16,2 2-12 0,-4 5-27 16,-6 3-13-16,-4 2-11 15,-8 0-11-15,-5 0-89 16,-10 2-201-16,0 2-439 16,0-1-616-16</inkml:trace>
  <inkml:trace contextRef="#ctx0" brushRef="#br0" timeOffset="14">23447 2712 1139 0,'0'0'777'16,"0"0"-240"-16,0 0-199 15,91 10-55-15,-47-10-90 16,-1 0-70-16,-6 0-78 0,-6-2-25 15,-12 1-20 1,-5 1-64-16,-7 0-177 0,-5 0-347 16,-2 0-297-16</inkml:trace>
  <inkml:trace contextRef="#ctx0" brushRef="#br0" timeOffset="15">23487 2905 388 0,'0'0'1114'16,"0"0"-527"-16,0 0-263 16,0 0-65-16,0 0-80 15,97 39-78-15,-62-39-60 16,2 0-41-16,4-9-53 0,-10-2-427 16,-2-1-607-16</inkml:trace>
  <inkml:trace contextRef="#ctx0" brushRef="#br0" timeOffset="16">23908 2893 1410 0,'0'0'674'15,"0"0"-123"-15,0 78-209 16,0-46-90-16,2-5-98 15,3-8-60-15,-3-7-38 16,-2-10-17-16,0-2-8 16,0-11-5-16,0-16-18 15,0-10-8-15,0-9-15 0,6-21-14 16,10-15 16-16,-1 1-5 16,3 12 16-16,-1 14 2 15,-7 25 1-15,3 9 8 16,-5 14 9-16,2 11 0 15,3 44 17-15,5 28 17 16,1 3-7-16,-1-7-1 16,-1-14-32-16,-9-21-12 15,3-3-21-15,-5-5-69 16,-4-13-95-16,-2-16-328 0,-2 0-102 16,-4-8-462-16</inkml:trace>
  <inkml:trace contextRef="#ctx0" brushRef="#br0" timeOffset="17">23875 2863 1886 0,'0'0'744'16,"0"0"-372"-16,0 0-124 16,0 0-116-16,95 15-69 15,-51-15-47-15,9-8-16 0,-15-5-274 16,-9-1-791-16</inkml:trace>
  <inkml:trace contextRef="#ctx0" brushRef="#br0" timeOffset="18">24402 2535 1333 0,'0'0'723'16,"0"0"-413"-16,0 0 13 15,0 146-6-15,0-70-84 16,0-5-73-16,0-12-70 15,0-21-49-15,0-2-25 16,0-7-15-16,4-14 5 16,-4-10-6-16,0-5-2 15,3-12-14-15,-3-15 7 16,0-8-15-16,0-7 0 16,0-7 4-16,0-5 2 15,0-3 17-15,0 1 1 16,0 4 0-16,0 4 1 0,0 8-1 15,6 8 0-15,10 4-1 16,5 8-15-16,12 5 14 16,0 3 1-16,6 8 0 15,-1 4-1-15,-5 0-4 16,-6 16 5-16,-7 4 0 16,-7 2-5-16,-7 2 5 15,-2-2-5-15,-4 1 0 16,-6-2 6-16,-13-2 12 15,-4-3 2-15,-6 0 7 16,-2-1 10-16,-2 1 19 16,0 4-7-16,2-1 7 0,11 2-1 15,7 1-16-15,9-2-18 16,4-2-14-16,19-1-1 16,10-3 1-16,4 0 6 15,12-1-6-15,-6 1 6 16,1-1-7-16,-9-1-1 15,-6-1-20-15,-7-1-93 16,-1-6-131-16,-9-1-389 16,2-3-292-16</inkml:trace>
  <inkml:trace contextRef="#ctx0" brushRef="#br0" timeOffset="19">24952 2748 1493 0,'0'0'507'0,"0"0"-31"16,0 116-156-16,0-64-70 15,-4-5-69-15,4-9-69 16,0-9-44-16,0-13-40 16,0-12-10-16,0-4-9 15,0-6 0-15,0-18-9 16,0-8 0-16,0-7-36 15,0-6-1-15,0-8 17 16,0 0 1-16,0-1 19 16,0 6 1-16,0 9 8 15,0 10 15-15,0 13 42 16,0 10 31-16,0 6-22 16,0 11-39-16,10 20-15 15,11 12 23-15,2 8-8 0,8 2-6 16,0-2-17-16,4-8-5 15,2-7-7-15,-2-11 1 16,-4-8-1-16,-2-10 5 16,-8-7 5-16,-2 0-11 15,-3-10 13-15,-6-13-7 16,-1-9 8-16,-5-10-13 16,-4-7 0-16,0-5 6 15,-6-1-7-15,-11 3 0 16,-2 8-14-16,3 9-26 15,1 12-47-15,3 3-143 0,2 8-480 16,10 2-641-16</inkml:trace>
  <inkml:trace contextRef="#ctx0" brushRef="#br0" timeOffset="20">25479 2587 134 0,'0'0'1422'0,"0"0"-765"16,0 0-388-16,0 0 56 15,31 140-31-15,-18-62-63 16,-1-3-77-16,-4-9-56 16,-1-21-47-16,-3-3-39 15,-2-2-12-15,-2-17-21 0,4-16-99 16,2-20-192 0,-2-14-512-16,2-5-876 0</inkml:trace>
  <inkml:trace contextRef="#ctx0" brushRef="#br0" timeOffset="21">25754 2748 1144 0,'0'0'779'0,"0"80"-250"0,0-28-59 15,0 4-225-15,0-7-86 16,0-7-65-16,0-13-43 15,0-12-37-15,0-12-2 16,4-5-12-16,-4-5 0 16,0-16-27-16,2-8-43 15,3-7-33-15,-5-7 10 16,2-8-15-16,-2-6 21 16,0-2 50-16,0 4 37 15,0 6 9-15,0 10 13 16,0 14 77-16,0 11 39 15,0 8 22-15,0 6-54 16,6 7-53-16,6 17-2 0,7 9 7 16,6 7-10-16,8 0-18 15,4 0 0-15,4-4-16 16,3-6-4-16,-3-9-1 16,-8-6-7-16,-2-8 3 15,-6-7-4-15,-4 0 4 16,-9-8-4-16,-4-15 6 15,-2-8-5-15,-6-8 5 16,0-6-7-16,0-4 6 0,-8-1-6 16,-2 2-1-1,-5 7 1-15,5 3 0 0,-2 8-6 16,5 6-30-16,-3 6-13 16,4 4-44-16,0 6-203 15,0 2-478-15,3 2-861 0</inkml:trace>
  <inkml:trace contextRef="#ctx0" brushRef="#br0" timeOffset="22">26488 2455 1386 0,'0'0'659'15,"0"0"-305"-15,0 0-62 16,0 0-82-16,0 0-77 15,0 0-25-15,0 0-11 0,4-34-14 16,-8 34-22 0,-12 12-51-16,-3 14 31 0,-6 11 20 15,0 10-1-15,3 5-7 16,3 3-19-16,11 0-19 16,8-6-5-16,0-7-10 15,20-6-15-15,16-9 15 16,5-6 1-16,6-6 13 15,-1-2-5-15,1-3 0 16,-9 0-1-16,-14-3-8 16,-3-3-16-16,-13-4-101 15,-3 0-72-15,1-1-99 16,-4-13-246-16,2-15-15 16,-2 5-171-16,-2 2-375 0</inkml:trace>
  <inkml:trace contextRef="#ctx0" brushRef="#br0" timeOffset="23">26635 2700 339 0,'0'0'568'0,"0"0"-209"16,0 0-3-16,0 0-10 16,0 0-7-16,0 0-56 0,0 0-49 15,-13-11-53-15,13 11-61 16,0 0-30-16,0 0-26 16,0 0-7-16,0 0-14 15,0-1 5-15,11-2 0 16,3 0-3-16,5-1-10 15,2-1-17-15,-3-2-8 16,1-1-9-16,-1 3 9 16,-3 0-9-16,-1 0 0 15,-1 2-1-15,-7 0 6 16,2 0-5-16,-4 2-1 16,2-1 1-16,-3 2 0 15,-3-1-1-15,4 1 1 16,-4 0-2-16,0 0 2 15,0 11 5-15,0 12 11 0,0 11 14 16,-4 24 13-16,-5 2-7 16,-3 5-1-16,2 4-7 15,3-12-1-15,5-1-16 16,2-9 2-16,0-14-13 16,0-13 6-16,0-11-7 15,0-9-27-15,0-11-57 16,0-12-202-16,-6-2-740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7:53:22.95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19693 3170 227 0,'0'0'346'0,"0"0"-130"16,0 0-94-16,0 0-33 15,0 0 17-15,0 0-24 0,0 0-22 16,0 0-23-16,0 0-6 16,3 0-4-16,-3 0 5 15,4 0 18-15,2 0 6 16,0 0-1-16,2 0-17 16,3 0 7-16,-3 0-11 15,6-2-9-15,1 0-8 16,1-3-4-16,3 2 3 15,0-2-1-15,-1 2-2 16,5-1-1-16,-2 2-2 16,1-1 0-16,-1 0-1 15,6 0-8-15,-2 1 1 16,-5 0 5-16,3 1-6 0,0-1 0 16,-5 1 0-1,1 1 0-15,6-2 0 0,-2 1 7 16,1-2-7-16,1 1 5 15,2-1 6-15,2 0-2 16,2 0 5-16,-2 2-9 16,0-1 5-16,-2 2-9 15,4 0 5-15,-4 0-6 16,0 0 7-16,1 0-7 16,-3 0 6-16,0 0-7 15,0 0 0-15,4 0 0 16,0 2 0-16,2-2 6 0,0 1-5 15,4-1 9 1,-4 0-8-16,6 0 15 0,-2 0-8 16,-2 0 0-16,3 0-3 15,-1 1-5-15,-2 2 6 16,6-1-6-16,-6 1 6 16,8-2-7-16,1 0 2 15,-5 1-2-15,4-1 1 16,-8 0 1-16,3 1-2 15,-5-1 2-15,0-1-2 16,-3 2 0-16,1-1 0 16,-4 0 1-16,0 0-1 15,0 1 0-15,4-2 1 16,-4 0 0-16,4 0-1 16,2 0 0-16,2 0 0 0,2 0 0 15,2 0 1-15,2 0-1 16,1 0 0-16,1 0 0 15,0 0 1-15,-2 3-2 16,7-2 0-16,-3 1 1 16,1 0-1-16,3-1 1 15,3-1-2-15,0 0 2 16,3 0-1 0,1 0 0-16,0 0 1 15,2 0 0-15,-7 0 0 16,5 0-1-16,-4 0 1 15,-3 0 0-15,1 0-1 16,-1 1 0-16,-3 0 1 0,-1 1 0 16,0-2 0-16,-1 1-1 15,-1-1 1-15,0 1 0 16,-1-1 0-16,5 0 0 16,-6 0 0-16,5 0 0 15,1 0 0-15,1 0 1 16,-1 0-1-16,1 0 0 15,1 0 0-15,3 0 0 16,-3 0 1-16,1 0-1 16,2 0 0-16,-3 0 0 15,1 0 0-15,-5 0 0 16,1 0 0-16,-3 0 0 16,-4 0 0-16,0 0 0 0,3 0 0 15,-3 0 0-15,0-1 0 16,0 0 1-16,0 1-1 15,3-2 0-15,-1 2 0 16,2 0 1-16,-4 0-1 16,5 0 1-16,-1 0 0 15,-4 0-1-15,5 0 0 16,-3-1 1-16,0 1 0 16,1 0-1-16,1 0 0 15,0 0 1-15,-1 0-1 16,1 0 0-16,-4 0 0 15,2 0 0-15,1 0 0 16,-3 0-1-16,8 0 1 16,-1 1 0-16,-3-1 1 0,2 0-1 0,-1 0 1 15,-3 0-1 1,-4 0 1 0,2 0-1-16,-1 0 0 0,-1 0-1 15,-2 0 1-15,2 0 0 16,-4 0-1-16,4 0 0 0,0 0 1 15,-4 0 0-15,2 0 1 16,2 0-1-16,1 0 1 16,-3 0-1-16,0 0-1 0,0 0 1 15,-2 0 0-15,2-1 0 16,-2 0 0-16,0 0-1 16,0-1 1-16,-2 0 0 15,2 2 0-15,0-1 0 16,0 0 0-16,-2-1 0 15,2 2 0-15,0-2 0 16,0 2 0-16,2-1 0 16,-6 0 0-16,12 0 0 15,-8-1 0-15,2-1-1 16,0 2 1-16,0 0 0 16,-2-1 0-16,2 1 0 15,-2 1-1-15,0 0 1 0,5 0 0 16,-3 0 0-1,2 0 0-15,0-1 0 0,2-1 0 16,-2 2-1-16,-2-1 1 16,2-1 0-16,1 2 0 15,1 0 1-15,0 0-1 16,0 0 0-16,-2 0 0 16,-4 0 1-16,4 0-1 15,-4 0 0-15,-2 0-1 16,2 0 1-16,-4 0 0 15,2 0 0-15,0 0 0 16,-2 0 0-16,6 0 0 0,-6 0 0 16,4 0 0-1,-2-1 0-15,2-1 0 0,0 0 1 16,4 0-2-16,-4-1 1 16,4 0 0-16,0 2 0 15,-4-3 0-15,2 4 1 16,1-2-1-16,-1 1 0 15,-2-2 0-15,4 0 0 16,-4 0 1-16,0-1-1 16,4 0 0-16,0 1 0 15,0-1 0-15,-2 1 1 16,4-1-1-16,-1 3 0 16,-1-3 0-16,-2 3 6 15,2 0-6-15,-4 1-2 16,4-2 1-16,-4 2 1 0,4-1 0 15,-4 1-1-15,0-2 1 16,0 2 0-16,-2-1 0 16,0 0 0-16,-4-1 0 15,0 1 0-15,-2-1 0 16,1 0 0-16,-3 0 0 16,2 0 0-16,6 0-1 15,-5-1 1-15,1 2 0 16,0-2 1-16,0 2 0 15,4-2 0-15,-2-1-1 16,2 1 0-16,0 0 0 16,2 0 1-16,0 0-1 15,-2 0 1-15,2 1-1 0,4-1 0 16,-2 1 4 0,2 2-4-16,2-3-1 0,7 1 0 15,-3-1 1-15,2 0 0 16,-1 0-1-16,-5 0 2 15,-2 0-2-15,-4 0 2 16,-6 2-1-16,-2 0 0 16,-7-1 2-16,-4 0-2 15,-3 2 0-15,-5-2-1 16,2 2 2-16,-4 0-1 16,-2 0 1-16,0 0 1 15,0 0-2-15,0 0 0 0,0 0-12 16,0-1-115-1,-12-3-391-15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7:51:55.29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2263 2293 1041 0,'0'0'534'16,"0"0"-166"-16,0 0-6 15,0 0-82-15,0 0-52 16,0 0-38-16,-6-16-61 16,6 62-66-16,0 38 28 15,6 40 35-15,1 16-23 16,-1-9-34-16,0-35-31 15,-2-39-17-15,-2-24-20 16,2-11 0-16,-4-5 8 0,0-3-8 16,0-5-1-16,0-7 0 15,0-2 6-15,0 0-6 16,0-13-48-16,-10-3-149 16,4-13-288-16,0 4-325 15,4 4-649-15</inkml:trace>
  <inkml:trace contextRef="#ctx0" brushRef="#br0" timeOffset="1">1970 2314 983 0,'0'0'526'16,"0"0"-2"-16,0 0-200 16,0 0-47-16,0 0-57 0,0 0-53 15,0 0-65-15,27-14-56 16,18 5 49-16,13-1-1 15,12 0-18-15,5 2-17 16,-5 1-17-16,-2 3-18 16,-18 0-23-16,-13 2 6 15,-8 1-7-15,-16 1 1 16,-7 0 0-16,-2 0 0 16,-2 0 7-16,-2 0-7 15,0 0-1-15,0 0-9 16,0 0-66-16,0-3-201 15,0-1-450-15,0-2-584 0</inkml:trace>
  <inkml:trace contextRef="#ctx0" brushRef="#br0" timeOffset="2">2584 2631 986 0,'0'0'520'0,"0"0"-250"0,0 0 46 16,10 108 0-16,-4-49-27 16,1 7-73-16,5 1-87 15,-6-18-71-15,0-1-40 16,1-14-17-16,-1-15-1 16,-4-9-6-16,2-10-49 15,-4-1-129-15,0-20-153 16,0-24-200-16,-4 4-103 15,-2 0-345-15</inkml:trace>
  <inkml:trace contextRef="#ctx0" brushRef="#br0" timeOffset="3">2571 2682 568 0,'0'0'632'0,"0"0"-141"16,0 0-162-16,0 0-68 16,0 0-78-16,-24-86-24 15,24 68-29-15,2 2-40 16,10-1-11-16,7 2-24 15,8 1-5-15,4 3-12 16,2 4-11-16,2 2-13 16,2 4-7-16,-4 1-2 15,-6 0-5-15,-4 3-1 16,-9 5-3-16,-8 2 2 16,-1 3 4-16,-5 4-2 15,-7 0 19-15,-11 6 1 0,-11 3 1 16,2 0-6-1,-8 2-2-15,4-3 1 0,6-1 25 16,2-4 24-16,11-2 5 16,6-2-27-16,6-1-14 15,0 2-12-15,14 3-6 16,15 1 3-16,6 2 4 16,11-3 1-16,-1 0-7 15,1-3 5-15,-5-3-14 16,-12-3 4-16,-8-4-5 15,-7-1-1-15,-6-1 1 16,-4-4-6-16,-4-1-30 0,0 0-166 16,3 0-174-16,1-8-480 15,-4-3-791-15</inkml:trace>
  <inkml:trace contextRef="#ctx0" brushRef="#br0" timeOffset="4">3130 2921 1061 0,'0'0'536'15,"0"0"-134"-15,0 0-77 16,0 87-96-16,0-74-49 0,0-6-52 16,0-5-22-16,0-2-29 15,0 0-4-15,-5-9-13 16,3-12-59-16,-2-10-1 16,2-12-16-16,2-20 16 15,0-22 1-15,0 5 4 16,6 9-5-16,1 19 0 15,-1 25 0-15,0 7 0 16,4 11 1-16,3 9 0 16,12 36 5-16,12 32 18 15,10 22 29-15,-3 0 16 16,-13-18-20-16,-13-23-33 16,-7-22-16-16,-5 0-18 0,0-4-91 15,-6-8-141 1,0-11-241-16,0-4-272 0</inkml:trace>
  <inkml:trace contextRef="#ctx0" brushRef="#br0" timeOffset="5">3076 2895 1257 0,'0'0'790'16,"0"0"-314"-16,0 0-187 15,0 0-125-15,0 0-35 0,0 0-26 16,85 6-55 0,-48-16-37-16,23-10-11 0,-13 2-252 15,-9 3-719-15</inkml:trace>
  <inkml:trace contextRef="#ctx0" brushRef="#br0" timeOffset="6">3549 2631 1056 0,'0'0'345'0,"0"0"44"16,0 0 103-16,25 101-176 15,-15-53-33-15,-1 2-66 16,1-3-82-16,-4-8-83 16,0-10-41-16,-1-12-11 15,-3-12-100-15,2-5-222 16,-4-28-292-16,0-4-207 15,0-5-545-15</inkml:trace>
  <inkml:trace contextRef="#ctx0" brushRef="#br0" timeOffset="7">3502 2605 1080 0,'0'0'613'16,"0"0"-51"-16,0 0-212 15,0 0-77-15,0 0-125 16,0 0-75-16,0 0-53 15,60-48-1-15,-9 42-13 0,5 4-5 16,0 2 0-16,-9 10-1 16,-5 18 0-16,-17 6-1 15,-11 13 1-15,-14 5 31 16,-6 5 94-16,-21-2-7 16,-12-5-33-16,-7-4-7 15,1-11-31-15,8-10-25 16,10-9-22-16,10-10 0 15,17-6-110-15,0-10-215 16,13-7-627-16</inkml:trace>
  <inkml:trace contextRef="#ctx0" brushRef="#br0" timeOffset="8">4062 2489 1326 0,'0'0'764'0,"0"79"-157"15,6 6-100-15,6 2-245 16,1-7-106-16,-5-12-90 15,3-25-47-15,-3-8-19 16,8-17-66-16,-7-14-299 16,5-7-1006-16</inkml:trace>
  <inkml:trace contextRef="#ctx0" brushRef="#br0" timeOffset="9">4399 2577 1061 0,'0'0'635'15,"0"0"-321"-15,0 0-31 16,0 116 90-16,6-46-54 16,-2-3-91-16,4-6-98 15,-8-17-81-15,7-2-34 16,1-5-15-16,-8-14-37 0,2-15-185 16,-2-12-235-16,0-16-144 15,0-3-448-15</inkml:trace>
  <inkml:trace contextRef="#ctx0" brushRef="#br0" timeOffset="10">4217 2626 1083 0,'0'0'702'0,"0"0"-133"16,0 0-248-16,0 0-163 16,0 0-79-16,0 0 87 15,107-21-8-15,-59 11-55 0,2 0-49 16,-9 2-38-16,-8 0-16 15,0 5-7-15,-2-1-191 16,-4 1-489-16,-4 2-395 0</inkml:trace>
  <inkml:trace contextRef="#ctx0" brushRef="#br0" timeOffset="11">4787 2700 1619 0,'0'0'713'0,"0"109"-185"15,7-41-216-15,3-1-123 16,-4-20-114-16,0-3-62 16,1-17-13-16,3-27-60 15,2-5-392-15,-3-19-418 0</inkml:trace>
  <inkml:trace contextRef="#ctx0" brushRef="#br0" timeOffset="12">5124 2678 77 0,'0'0'1222'0,"0"0"-697"16,0 0-126-16,0 0-47 15,0 0-81-15,0 0-78 16,0 0-93-16,-37 68 35 16,33-9-18-16,4 3-35 15,4-13-37-15,17-6-28 16,10-18-17-16,4-18-10 15,2-11 10-15,0-37 1 16,-10-10 4-16,-18-9-4 16,-9-5 11-16,-19 12-4 15,-12 3-1-15,-10 14 1 16,3 17-8-16,7 14-13 16,21 10-163-16,10 13-596 15,0 2-746-15</inkml:trace>
  <inkml:trace contextRef="#ctx0" brushRef="#br0" timeOffset="13">5525 2621 743 0,'0'0'755'15,"0"0"-273"-15,0 89 19 0,2-35-154 16,3 7-61 0,-5-1-88-16,2-13-98 0,2-4-66 15,0-14-25-15,-4-13-9 16,6-13-19-16,-4-3-85 15,2-16-5-15,-2-13-81 16,3-7-30-16,-5-7 25 16,0-3 61-16,0-5 76 15,0 3 58-15,-5 3 2 16,3 7 81-16,-4 11 121 16,6 11 48-16,-4 11 7 15,4 5-102-15,0 11-95 16,17 18 8-16,7 7 13 15,9 7-20-15,7 2-21 0,3-4-15 16,5-3-19 0,-5-10-8-16,-2-12-1 0,-8-10-6 0,-8-6 6 15,-4-15 1-15,-9-16 0 16,-10-11 7-16,-2-6 1 16,-2-9-7-16,-18-3 5 15,-1-4-5-15,4 3-1 16,-1 8 0-16,5 13-26 15,5 16-50-15,4 23-191 16,2 1-522-16,2 8-506 0</inkml:trace>
  <inkml:trace contextRef="#ctx0" brushRef="#br0" timeOffset="14">6156 2922 1159 0,'0'0'720'15,"0"0"-185"-15,0 88-188 16,0-61-105-16,0-9-96 16,2-9-48-16,-2-7-19 15,0-2-10-15,4-13-12 16,-2-15-36-16,2-12-21 16,2-19-16-16,1-22-41 15,3-18-32-15,-2 8 6 0,3 24 34 16,-9 27 32-1,2 29 17-15,2 8 27 0,2 3 20 0,9 18 5 16,1 24 59-16,13 19-17 16,-2 4-11-16,-2 3-17 15,2-3-21-15,-12-19-38 16,1-1-7-16,-9-19-69 16,-3-21-142-16,-6-5-377 15,0-5-451-15</inkml:trace>
  <inkml:trace contextRef="#ctx0" brushRef="#br0" timeOffset="15">6079 2905 1079 0,'0'0'1099'0,"0"0"-513"16,0 0-228-16,0 0-158 15,0 0-75-15,106-1-66 16,-50-10-40-16,10-12-19 15,-17 4-338-15,-5 1-1382 0</inkml:trace>
  <inkml:trace contextRef="#ctx0" brushRef="#br0" timeOffset="16">6666 2538 563 0,'0'0'707'15,"0"0"-175"-15,0 0-60 16,0 0-168-16,0 0-94 16,0 0-97-16,0 0-18 15,29 53 72-15,-16 31 20 16,-7 28-23-16,-6 6-56 15,0-20-29-15,0-32-26 0,-4-31-16 16,4-12-13-16,0-6-7 16,0-6-17-1,12-7 0-15,11-4 0 0,14-14 5 16,7-10-5-16,3-1 0 16,-3 0-5-16,20 0-89 15,-15 9-424-15,-1 0-1415 16</inkml:trace>
  <inkml:trace contextRef="#ctx0" brushRef="#br0" timeOffset="17">7735 2362 450 0,'0'0'361'16,"0"0"22"-16,0 0 11 16,0 0 88-16,0 0-135 0,0 0-58 15,0 0-89-15,-12 163 36 16,30-35-35-16,5 4-54 16,0-28-57-16,-11-36-57 15,-3-25-24-15,-3-18-5 16,0-5-4-16,0-4-21 15,0-11-69-15,-2-5-119 16,-4-18-136-16,0-16-167 16,0-9-9-16,-4-7 118 0,-10-7 10 15,-9-14 176-15,-10-17 217 16,-2 8 156-16,4 9 108 16,6 15 12-16,4 14 17 15,7 0-33-15,2-2-46 16,12 5-36-16,0 2-52 15,20 2-34-15,15 4-31 16,13 4-25-16,6 10-25 16,4 15 14-16,1 8-12 15,-5 39 28-15,-19 32 1 16,-26 27 20-16,-16 9 15 16,-30-20 46-16,-4-25-19 15,10-31-62-15,6-12-18 0,2-5-24 16,5-8-20-1,-1-6-183-15,17-9-353 0,2-13-205 16,0-4-631-16</inkml:trace>
  <inkml:trace contextRef="#ctx0" brushRef="#br0" timeOffset="18">8169 2670 725 0,'0'0'854'0,"0"0"-539"15,0 0 29-15,9 142-11 0,3-67-63 16,0-3-58-16,3-13-75 16,-7-18-61-1,-2-4-47-15,0-5-23 0,1-16-6 16,-3-15-12-1,-4-1-51-15,0-22-127 16,0-11-80-16,0-7 34 16,-6-5 20-16,-7-4 94 0,-3-3 90 0,-1-3 32 15,3 1 19 1,-3 3 53-16,9 7 48 16,2 7 15-16,2 4 14 15,4 4-38-15,4 5-29 16,10 1-26-16,9 3-24 15,8 5-19-15,4 3-5 0,4 8-7 0,3 4 8 16,-1 0-9-16,-6 11 0 16,-4 6-10-16,-10 1 4 15,-11 4-20-15,-8-1 26 16,-2 3 6-16,-12 0 83 16,-9 2-1-16,-10 2-1 31,-8 0-11-31,-5 1 2 0,3 1-8 15,4 1 2-15,6-3-6 16,14-2-12-16,11-3-22 16,6-3-11-16,13-3-14 15,15-4-7-15,14-3 1 16,1-6 9-16,5-2 1 16,-5-2-11-16,-1 0-5 15,-16 0-37-15,-3 0-85 16,-6 0-110-16,-5 0-95 15,0-6-185-15,-5-2-160 16,5-1-519-16</inkml:trace>
  <inkml:trace contextRef="#ctx0" brushRef="#br0" timeOffset="19">8643 2675 228 0,'0'0'777'15,"0"0"-518"-15,0 0 4 16,0 0-20-16,0 0-25 16,0 0-17-16,0 0-4 15,20-68 16-15,-20 62-26 16,4 3-22-16,-4-3-49 16,0 1-42-16,0-4-37 15,0 5-1-15,0-2 9 16,0 2 2-16,0 2 17 0,0 0-7 15,0 2 10 1,0 0-5-16,-4 0-10 0,2 0-23 16,-4 15-14-16,-4 11-8 15,-3 24 10-15,7 27 10 16,4 1-9-16,2-4 7 16,0-12-6-16,19-21-19 15,5 0-1-15,14-6-8 16,22-20 9-16,2-15-2 15,8-11 2-15,-2-27 1 16,-18-12 5-16,-15-9-5 16,-23-4-1-16,-18 4 0 15,-48 7-1-15,-6 15-4 16,-8 17 3-16,6 15-7 0,25 5-15 16,14 14-90-16,23 1-581 15,0-4-669-15</inkml:trace>
  <inkml:trace contextRef="#ctx0" brushRef="#br0" timeOffset="20">9335 2489 757 0,'0'0'503'0,"0"0"-198"0,0 0 34 16,0 0-68-16,0 0-31 15,0 0-10-15,0 0 16 16,-29-33-103-16,9 76-40 16,-9 32-16-16,2 26 26 15,6-2-8-15,13-18-21 16,8-29-33-16,2-24-25 16,16-2-18-16,9-4-8 0,0-4-21 15,15-12 3-15,-5-6 18 16,4 0 0-16,-4-13-13 15,-2-3-83-15,-8 0-78 16,-4 0-63 0,-4-5-218-16,-7 3-102 15,-6 0-174-15</inkml:trace>
  <inkml:trace contextRef="#ctx0" brushRef="#br0" timeOffset="21">9432 2746 588 0,'0'0'551'0,"0"0"-215"16,0 0 20-16,0 0-67 15,0 0-47-15,0 0-45 16,0 0 14-16,-53-10-40 16,53 10-15-16,-3-2-17 15,3 2-33-15,0 0-41 16,0-1-20-16,0-2-8 0,0 0-37 15,9-1 1 1,3-3-1-16,11-2 17 0,0 1-16 16,1 0 6-1,-3 2-7-15,-4 2-1 0,-5 3-1 16,0 1-7-16,-1 0 8 16,-9 0 0-16,8 1-1 15,-4 9 1-15,-6 9-9 16,7 8 7-16,-7 10 3 15,0 5 9-15,0 1 0 16,0-3-8-16,0-4 7 16,0-8-8-16,0-8 0 15,0-8-7-15,0-4-59 16,12-8-208-16,-4-2-423 16,3-8-195-16</inkml:trace>
  <inkml:trace contextRef="#ctx0" brushRef="#br0" timeOffset="22">9691 2641 1160 0,'0'0'601'0,"0"0"-271"0,0 0 16 16,24 103-65-16,-11-59-78 15,-5 1-75-15,2-3-35 16,-3-7-45-16,-1-7-21 16,-4-11-15-16,-2-6-6 15,4-7-6-15,-4-4 8 16,0 0 2-16,0-1-1 16,0-11 12-16,0-7-15 15,0-5-4-15,0-10-2 0,0-7 0 16,0-7-9-1,0-6-3 1,0-1-18-16,8 1-24 0,9 8 8 16,1 5 20-16,1 9 25 15,4 8-5-15,-2 8 6 16,1 7-1-16,1 8-7 16,-2 1 1-16,-3 1 0 15,-1 12 7-15,-7 3 1 16,-4 0-1-16,-4-1 0 15,-2-1 0-15,0 0 1 16,-2 0 18-16,-10 1-4 16,-9-3-1-16,1 2-8 0,-5-1 10 15,-4 2 5 1,0-1 21-16,4 1 18 0,4-1 13 16,9-3-5-16,6 2-25 15,6 1 4-15,2 1-2 16,23 2 1-16,10 3-1 15,14 3 2-15,7-1-5 16,8 5-15-16,-2 0 15 16,-6-1-12-16,-8 1-30 15,-13-5-9-15,-21-3-59 16,-3-3-86-16,-11-11-228 16,0-2-457-16,0-3-709 0</inkml:trace>
  <inkml:trace contextRef="#ctx0" brushRef="#br0" timeOffset="23">10311 2908 438 0,'0'0'552'0,"0"0"-252"16,0 0-3-16,0 0-14 15,0 0-36-15,0 0-36 16,-6 80-12-16,6-68-6 16,0-5-64-16,0-3-20 15,0-2-48-15,0-2 11 16,0 0 3-16,0-9-8 16,0-12-4-16,0-9-42 15,0-9-10-15,0-12-10 16,0-17-1-16,6-17-1 15,2 6 1-15,-2 10 10 0,5 16-2 16,-5 20-8-16,-2 6 0 16,4 6 6-16,-2 19-12 15,11 7 5-15,4 42 1 16,8 29 24-16,8 27 2 16,-2-4 10-16,-12-20-21 15,-9-27-15-15,-8-23-18 16,1-3-45-16,-1-2-155 15,-2-12-241-15,-4-7-136 16,0-5-307-16</inkml:trace>
  <inkml:trace contextRef="#ctx0" brushRef="#br0" timeOffset="24">10280 2849 1719 0,'0'0'638'0,"0"0"-381"16,0 0-72-16,0 0-27 15,91-13-65-15,-48 0-60 16,-2 2-14-16,-3 2-19 16,5 2-118-16,-12 5-546 15,-6-3-469-15</inkml:trace>
  <inkml:trace contextRef="#ctx0" brushRef="#br0" timeOffset="25">10753 2688 895 0,'0'0'572'0,"0"0"-68"15,0 0-184-15,6 103-50 16,1-66-48-16,-5-1-53 16,8-5-49-16,-8-5-44 15,2-8-29-15,-2-7-8 16,-2-5-14-16,0-3 4 16,0-1 1-16,0-2 2 0,0 0 1 15,0 0-10-15,0-5-4 16,0-2-19-16,-6-4 0 15,0-3 0 1,-2-6 1-16,-3-7 5 0,-1-7 6 16,4-7-4-16,-5-7-8 15,3-1 9-15,-1-1-9 0,9 5 2 16,-2 4 5-16,4 7 4 16,0 8-4-16,0 5 19 15,0 5-2-15,0 7 10 16,0 5-5-16,0 4-13 15,11 1-9-15,5 19-6 16,5 10 13-16,4 8-4 16,8 3 11-16,-6 1-9 15,4-2-4-15,-7-8-7 16,3-5 6-16,-8-8-6 0,2-8-1 16,-9-5 0-1,4-6 0-15,1 0 1 0,2-17-1 16,1-7 1-16,-3-6 0 15,3-5-1-15,-3-4 1 16,0 1-1-16,-5 4-1 16,-4 5 0-16,-2 9 1 15,5 13 3-15,-9 7-3 16,4 17-19-16,4 32 1 16,1 27 18-16,-5 1 6 15,0-7 7-15,-6-12-2 16,0-21-11-16,2-5-13 15,-2-5-35-15,0-18-151 16,0-9-352-16,0 0-651 0</inkml:trace>
  <inkml:trace contextRef="#ctx0" brushRef="#br0" timeOffset="26">11344 2696 667 0,'0'0'633'0,"0"0"-239"15,17 97 5-15,-7-47-68 16,-4 1-51-16,-4-1-68 15,3-9-72-15,-5-6-47 16,2-11-51-16,-2-9-13 16,0-8-15-16,0-4-13 15,0-3 7-15,0-2 4 16,0-12-7-16,0-7-4 16,0-8-2-16,0-8 1 15,0-8-1-15,-2-7-29 0,2-7-22 16,0 0 7-16,0-1 10 15,0 4 26-15,0 9 9 16,0 7 16-16,0 8 2 16,0 9 57-16,0 8 39 15,2 10-17-15,2 5-11 16,4 10-67-16,5 20 17 16,3 12 11-16,3 9-2 0,3 3-11 15,3 2-7 1,-4-5-13-16,6-10-13 0,-2-10 0 15,-7-11 0-15,-3-12-1 16,1-8 1-16,1-3-1 16,-5-18 7-16,3-10-5 15,1-8-2-15,3-7 0 16,-5 0-1-16,3 2-11 16,-1 8 11-16,-7 13-4 15,-3 19 4-15,4 4 1 16,-8 24-9-16,2 16 9 15,-2 10 21-15,5 5-9 16,-3-3-3-16,2-8-9 16,-6-10-26-16,2-16-118 15,2-10-400-15,-4-8-603 0</inkml:trace>
  <inkml:trace contextRef="#ctx0" brushRef="#br0" timeOffset="27">11925 2532 1617 0,'0'0'764'0,"0"0"-145"0,37 145-294 16,-20-66-112-16,-9-7-99 15,-4-6-60 1,-4-24-35-16,0-1-19 16,0-5-46-16,0-26-193 15,-4-10-584-15,2-5-966 0</inkml:trace>
  <inkml:trace contextRef="#ctx0" brushRef="#br0" timeOffset="28">12264 2568 605 0,'0'0'873'0,"0"0"-481"0,-6 114-11 15,2-22-59-15,2-2-61 16,2-16-100-16,0-28-73 15,0-22-44-15,0-2-23 16,0-7-20-16,0-5 9 16,0-10-10-16,0-3-21 15,0-18 20-15,0-9-88 16,0-7-50-16,0-6 2 16,0-5 1-16,0-3 20 15,0 0 58-15,0 3 52 16,0 7 6-16,0 9 15 15,-4 9 25-15,4 10 72 0,0 9 52 16,0 4-31 0,6 4-73-16,15 19 40 0,5 11 23 15,5 7-6 1,11 7-22-16,5 1-24 16,1-1-41-16,1-7-19 15,-1-7-11-15,-5-9-1 16,-7-9 0-16,-10-9-2 15,-9-7 3-15,-3 0 0 0,-3-11 9 16,-5-12-8-16,-4-7 8 16,-2-11-8-16,0-8 9 15,-12-6-4-15,-3-2 0 16,-3 3-5-16,5 11 0 16,7 9-1-16,2 13-13 15,2 10-92-15,-2 9-172 16,2 2-444-16,2 0-625 0</inkml:trace>
  <inkml:trace contextRef="#ctx0" brushRef="#br0" timeOffset="29">13060 2554 858 0,'0'0'298'16,"0"0"-46"-16,0 0-40 15,0 0-32-15,0 0-31 0,0 0-5 16,0 0-12 0,10-54-27-16,-10 46 14 0,0-1 1 15,0 4 26-15,-4-1 2 16,-4 0-6-16,-4 3 0 15,-1 3-22-15,-5 0-32 16,-5 0-28-16,-6 9 0 16,4 12-15-16,0 14-3 0,3 24-10 15,7 22 4-15,5 1-2 16,10-6-1-16,6-13-12 16,19-19-9-16,10-2-12 15,12 1-6-15,9-15 5 16,4-8 1-16,2-10 5 15,-2-6 6-15,-6-4-11 16,-17 0-12-16,-8-7-90 16,-21-13-186-16,-1 4-445 15,-7-3-432-15</inkml:trace>
  <inkml:trace contextRef="#ctx0" brushRef="#br0" timeOffset="30">13203 2809 64 0,'0'0'925'15,"0"0"-570"-15,0 0-3 0,0 0-91 16,0 0-65-16,0 0-24 16,0 0-22-16,-23-7 6 15,23 7-7-15,0 0 1 16,0 0-4-16,0 0 0 16,0 0-13-16,0-2-36 15,2 2-31-15,19-2-4 16,-1-2-20-16,5-3-12 15,10-2-18-15,-6 1-11 16,-2 0 0-16,-2 0 0 16,-9 4-1-16,1 3 0 15,-5 1 0-15,-10 10-1 16,5 16 0-16,-7 15 1 0,0 10 17 16,0 3 4-16,-2-2 6 15,-5-7-19-15,3-10-8 16,2-9-6-16,2-12-89 15,0-7-270-15,0-7-759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7:53:23.82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2954 3120 284 0,'0'0'153'0,"0"0"-76"16,0 0 9-16,0 0-11 15,0 0-31-15,0 0-18 16,0 0-10-16,0 0 5 16,0 0 18-16,0 0 26 15,0 0 0-15,4 0-4 16,-4 0-2-16,0 0 6 16,0 0-10-16,2 0-7 0,2 0 6 15,-2 0-17-15,2 0-3 16,5 0 9-16,1-1 15 15,-2-2-27-15,3 1 4 16,-3 1-9-16,4-2-1 16,-1 0-11-16,5 0 4 15,-1 0-1-15,3 1-7 16,1-1 15-16,-3 0-12 16,3 0-1-16,-2 0 10 15,1 2-8-15,-3-1 8 16,3-1 4-16,3 2 1 15,-7-2-8-15,3 2-12 16,2-1 6-16,-5 1 0 16,3 1-11-16,5-2-1 15,-1 1 15-15,2 0-15 0,1-2 11 16,-1 1-12-16,4 0 19 16,2-1-18-16,-4 0 9 15,4 0-10-15,-4 2 1 16,-1-1 0-16,1 1 0 15,0 1-1-15,4-1 1 16,-2 1 0-16,2-2 7 16,2 0 3-16,4-1 7 15,0 0 2-15,2-2 5 16,0 3 7-16,7-1-17 16,-3 0-9-16,1 2-6 15,5 0 1-15,-3-1 4 16,-1 1-5-16,7-1 0 0,-3 1 0 15,3 0 1-15,3-1-1 16,1 1 0-16,0-1 6 16,2 1-5-16,-3-2 3 15,3 0-4-15,0-1 0 16,-4 2-1-16,-1-2 1 16,1 3-1-16,-6-1 0 15,5 1 0-15,-5-1 1 16,-1 2-1-16,5-1 0 15,-3-1 1-15,-3 1 0 16,3-2-1-16,1 2 2 16,-5-2-1-16,1 0 0 0,-1 0 0 15,-2 2 0-15,1 0 0 16,-3 1 0-16,7 0 0 16,-7 0 0-16,2 0-1 15,1 0 1-15,-1 0 0 16,-2 0 1-16,5 0 5 15,-3 0-6-15,2 0-1 16,-3 0 0-16,-1 0 1 16,2 0 1-16,-4 0-1 15,1 0-1-15,3 0 0 16,-4 0 0-16,2 0 0 16,-1 0 0-16,-1 1 1 15,-2 0-1-15,2 1 1 0,0-1 0 16,1 2-1-1,-7 0 1-15,8 0-1 0,-8-1 1 16,0 1 0-16,0 0 0 16,-6-1 1-16,4 0-1 15,-5 1 0-15,1-3 0 16,4 3 1-16,-4-1-1 16,0-1 0-16,4 0 0 15,-4-1 1-15,4 0 1 16,-3 0-2-16,5 0 2 15,2 0-2-15,-6 0 0 16,4 0 1-16,2 0-1 16,-6 2 0-16,8-1 0 15,-6 1 0-15,-2-2 0 16,2 1-1-16,-4 1 2 0,4-2-1 16,-4 0 0-16,0 1 1 15,3-1 1-15,-3 0-2 16,0 2 0-16,0-2-2 15,-2 1 2-15,1 2 0 16,-3-2 0-16,2 1-1 16,2-1 1-16,-1 0 0 15,1 1 0-15,-2-1 0 16,6-1 0-16,-8 2 0 16,3-1 1-16,3 0-1 15,-2 2 0-15,0-1 0 16,0-1 0-16,0 0 2 0,-3-1-2 15,5 2 0-15,0 0 0 16,-2-2 0-16,0 1 0 16,-1-1 0-16,5 0 0 15,-2 0 0-15,-2 1 0 16,4 0 0-16,-4 1 0 16,0 0 0-16,4 0 0 15,-5 1-2-15,1-3 4 16,0 0-4-16,2 0 4 15,0 0-2-15,-3 0 0 16,1 0 0-16,2 0 0 16,-2 0 0-16,2 0 0 15,-4 0 0-15,6 0 0 0,-3 0 0 16,-1 0 0 0,2 0 0-16,0 0 0 0,-2 0 0 15,4 0-2-15,0 0 2 16,-3-3 0-16,-1 0 0 15,4 2 0-15,0-2 0 16,-2 2-1-16,2 1 1 16,0 0-6-16,-2-1 6 15,2 1 0-15,2 0 0 16,-2-2 0-16,2 2 0 16,-2-2 0-16,-5 1 0 15,3 1-1-15,2-1 1 16,-4-1 0-16,0 0 0 15,2 2 1-15,0-1-1 16,-3 1 0-16,-1 0-1 0,2-1 1 16,-2 0-1-16,2-2 1 15,-1 1 0-15,-1 1 0 16,2 1-1-16,-4-1 1 16,3-1 0-16,3 1 0 15,-2 1 1-15,0-2-1 16,-5 2 0-16,7-1 0 15,-2 0 1-15,0-1-1 16,0 1 0-16,4-1 0 16,-4 2 1-16,-1-1-2 15,1 1 1-15,4 0 0 16,-2-2 0-16,2 2 0 16,0-1 0-16,2-1 0 0,0 1 0 15,0 0-1 1,0-1 1-16,4-1 0 0,0 3 0 15,-4-3 0-15,4 2-1 16,-4 0 0-16,-4 1 0 16,6 0 1-16,-6-2-1 15,-2 2 1-15,8-1-1 16,-8-1 1-16,0-1 0 16,1 2-1-16,3 0-1 15,-4-1 1-15,0 2 1 16,4-1-1-16,-4 1 0 15,0 0 0-15,-3-2 1 0,1 2-1 16,-2-1 0 0,1 1 1-16,-1-2 0 0,2 2 0 15,0 0 0-15,1 0 0 16,-5-1 0-16,6 1 0 16,0 0 0-16,-1-1 0 15,1-1 0-15,-2 2-1 16,2-1 2-16,0 1-1 15,-1 0 1-15,3 0-1 16,0 0 0-16,4 0 0 16,-2 0 1-16,0 0-1 15,-4 0-1-15,6 0 0 16,-6 0 0-16,4 0 1 16,-3 0-1-16,3 0 1 15,2 0 0-15,-2-1 0 0,2 1 1 16,-2 0-2-16,-4-2 1 15,4 2 0-15,-2 0 0 16,2 0 0-16,0 0 0 16,-4 0 0-16,1 0 0 15,-1 0 0-15,4 0 0 16,-6 0 1-16,2 0-1 16,0 0 0-16,-3-1 0 15,-1 1 0-15,2-2 0 16,-3 2 0-16,3-1 0 15,-4 1 0-15,3 0 1 16,-3-1-2-16,4 1 1 16,-5 0 0-16,1 0 0 0,6-1 1 15,-5 1-2-15,3 0 2 16,2-2-1-16,-2 0 0 16,6 2 1-16,-2-1-1 15,-3 1 1-15,1 0-1 16,2 0 0-16,0 0 0 15,-2 0-1-15,2 0 1 16,4 0 0-16,-5 0 0 16,10 0 0-16,-5 0 0 15,0 0 1-15,2 0-1 16,-2 0 0-16,0 0 0 16,0 0 0-16,4 0 0 0,-2 0 0 15,2 0 0-15,0 0-1 16,-4 0 2-16,0 1-1 15,0 1 0-15,-2 0 0 16,0-2 0-16,-4 1 0 16,2 0 0-16,2 0 0 15,0 1 1-15,2-1-1 16,-2 1 0-16,2-2 0 16,0 0 1-16,0 0-1 15,-2 0 1-15,2 0-1 16,-2 0 0-16,-3 0 0 15,-1 0 0-15,-2 0 0 16,0 0 0-16,-3 0 0 16,3 0 0-16,-8 0 0 15,3 0 0-15,-3 0 1 0,-3 0-1 16,-4 0 0-16,3 0 0 16,-3 0 0-16,2 0 0 15,-4 0 0-15,3 0 0 16,1 0 0-16,-2 0 0 15,7 0 1-15,3 0-1 16,1 0 2-16,2 0-2 16,1 0 1-16,7 0-1 15,-2 0 1-15,4 0-1 16,2 0 0-16,0 0 0 16,3 0 0-16,1 0 0 15,0 0 0-15,2 0 0 16,-2 1 0-16,-1-1 1 0,-3 0-1 15,2 0 0-15,-4 0 1 16,0 0-1-16,0 0 0 16,2 0 0-16,-6 0 0 15,4 0 0-15,-2 0 1 16,0 0-1-16,-5 0 0 16,3 0 1-16,-4 0-1 15,2 0 0-15,-2 0 1 16,-3 0-1-16,-3 0 0 15,1 0 1-15,-5 0-1 16,-3 0 0-16,-4 0 0 16,1 0 0-16,-5 0-1 15,2 0 1-15,-2 0 1 16,2 0 0-16,-4 0-1 16,2 0 1-16,-2 0-1 0,4 0 0 15,-2 0 0-15,-2 0-1 16,4 0 0-16,-4 0-5 15,0 0-13-15,0 0-126 16,-16 0-574-16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7:54:25.855"/>
    </inkml:context>
    <inkml:brush xml:id="br0">
      <inkml:brushProperty name="width" value="0.05292" units="cm"/>
      <inkml:brushProperty name="height" value="0.05292" units="cm"/>
      <inkml:brushProperty name="color" value="#90EE90"/>
    </inkml:brush>
  </inkml:definitions>
  <inkml:trace contextRef="#ctx0" brushRef="#br0">13767 12069 856 0,'0'0'666'16,"0"0"-323"-16,0 0-93 15,0 0-90-15,0 0-11 16,-12 106 22-16,7-51-14 16,5 4-29-16,-4-1-47 15,4-5-36-15,0-10-14 16,-2-8-12-16,2-11 7 0,0-7 7 15,0-8 6 1,0-5-18-16,0-4 4 0,0 0 8 16,0-4 18-16,0-12-10 15,-4-6-30-15,2-8-10 16,2-7-1-16,0-8 0 16,0-6 0-16,0-7-8 15,0-2-4 1,0-2 4-16,0 4-4 15,6 5 3-15,-4 10 8 16,2 7 1-16,1 11 0 16,-3 8 6-16,2 6 1 15,-4 5-5-15,0 5 8 0,6 1-9 16,0 6 0-16,7 16 0 16,7 12 20-16,5 11 3 15,10 22 6-15,0-4-8 16,3 4-4-16,3-1-5 15,-8-13-13-15,6-1 0 16,-6-9-17-16,-4-12 10 16,-6-12-1-16,-8-6 8 15,-3-9 0-15,-2-4 0 16,5-7 0-16,-3-15 0 16,5-9 5-16,-5-9-5 0,5-12-10 15,-3-5-22 1,3-2-4-16,-5 5-16 0,-4 6 13 15,3 16 24-15,-5 18 15 16,-2 14 0-16,2 16 0 16,0 34 5-16,1 5 17 15,5 9 40-15,-4 4-1 16,3-15-27-16,1 4-29 16,0-12-5-16,1-11-12 15,-1-10-51-15,17-16-247 16,-8-7-374-16,6-1-427 0</inkml:trace>
  <inkml:trace contextRef="#ctx0" brushRef="#br0" timeOffset="324.4">14714 12335 1402 0,'0'0'541'0,"0"0"-160"15,18 111 8-15,-5-70-165 16,-1-5-141-16,1-6-62 16,-1-9-21-16,-2-8-53 15,3-10-192-15,1-11-278 16,-1-14-215-16,-3-3-666 0</inkml:trace>
  <inkml:trace contextRef="#ctx0" brushRef="#br0" timeOffset="495.64">14916 12278 842 0,'0'0'827'16,"-31"108"-305"-16,7-4-12 15,1 11-162-15,4-15-96 16,11-26-119-16,8-35-90 16,0-10-43-16,0-3-22 15,0-3-114-15,14-15-218 16,-1-8-473-16,3-1-789 0</inkml:trace>
  <inkml:trace contextRef="#ctx0" brushRef="#br0" timeOffset="1948.75">15747 12221 561 0,'0'0'503'0,"0"0"-235"0,0 0-5 31,0 0-44-31,0 0-67 0,0 0-18 0,0 0 3 32,17-25 12-32,-17 19-2 0,0 1-23 0,0 2-11 15,-4 1 1-15,-11 2-23 0,-3 0-22 32,-13 20 7-32,-2 12 17 15,-5 9 3-15,7 8-16 16,7 2-24-16,7-1-25 0,15-6-23 0,2-10-8 31,14-7-10-31,11-9 4 16,10-10 4-16,3-8-5 0,1 0-1 15,-2-7-103-15,17-21-200 16,-15 3-393-16,-2-2-492 0</inkml:trace>
  <inkml:trace contextRef="#ctx0" brushRef="#br0" timeOffset="2152.92">16055 11922 87 0,'0'0'1114'0,"-16"112"-584"16,8-12-9-16,1 13-140 15,1-14-91-15,6-29-124 16,0-31-99-16,0-9-67 15,2-4-36-15,17-10-248 16,4-7-554-16,-5-9-1043 0</inkml:trace>
  <inkml:trace contextRef="#ctx0" brushRef="#br0" timeOffset="2688.57">16425 12227 599 0,'0'0'591'0,"0"0"-391"16,0 0-33-16,0 0-56 0,0 0-50 15,0 0 8-15,0 0 52 16,-18-63 39-16,5 63-30 16,1 1-43-16,-11 14 24 15,-2 9 33-15,1 8 9 16,-1 5-8-16,0 6-22 16,2 1-44-16,5 1-24 15,5-4-25-15,9-3-13 16,4-7-17-16,0-7 0 15,0-7-9-15,4-9-6 16,9-8-9-16,-1 0 16 16,11-14 8-16,-3-13-65 15,3-5-70-15,4-8-50 0,-4-5-43 16,2-4-41-16,-3-1-6 16,-1 5-20-16,-7 10 104 15,-5 14 191-15,-5 18 12 16,-4 6 111-16,0 28 41 15,0 11 65-15,-4 5-22 16,4 0-34-16,0-5-76 16,0-11-82-16,0-10-15 15,12-18-230-15,1-3-379 16,-1-5-554-16</inkml:trace>
  <inkml:trace contextRef="#ctx0" brushRef="#br0" timeOffset="2880.7599">16597 12210 1360 0,'0'0'524'0,"0"0"-136"16,-2 110-18-16,2-65-164 16,0-5-129-16,0-9-77 15,0-16-30-15,6-9-320 16,0-6-506-16</inkml:trace>
  <inkml:trace contextRef="#ctx0" brushRef="#br0" timeOffset="3005.7199">16589 11967 1551 0,'0'0'521'0,"0"0"-409"0,0 0-112 16,0 0-119-16,0 0-558 0</inkml:trace>
  <inkml:trace contextRef="#ctx0" brushRef="#br0" timeOffset="3549.34">16808 12265 889 0,'0'0'822'0,"0"0"-331"0,0 96-220 15,0-59-79-15,0-6-91 16,0-9-56-16,0-6-35 16,0-8-2-16,4-5-2 15,-4-3 4-15,2 0 7 16,2-3 2-16,-4-7-17 15,8-4-2-15,-1-4 1 16,-1-4-1-16,4-7 1 0,3-7 0 16,1-8-1-16,3-3-1 15,-1-2-5-15,-4 5-10 16,3 9 14-16,-5 12 2 16,-1 17-1-16,-5 8-8 15,4 39 9-15,-2 8 20 16,-2 12 62-16,0 4 48 15,-4-12-3-15,7 0-37 16,-7-14-61-16,2-12-13 16,2-13-16-16,2-12 1 15,2-2-1-15,9-24 0 16,1-12-30-16,9-7-48 0,2-5-10 16,2 4 43-16,0 8 39 0,-2 17 6 15,-6 16 33-15,-4 6 21 16,-7 25 33-16,0 7 1 15,-1 5-33-15,1-3-28 16,-4-5-27-16,5-10-13 16,-1-9-369-16,-2-9-730 0</inkml:trace>
  <inkml:trace contextRef="#ctx0" brushRef="#br0" timeOffset="5026.1">17922 12085 198 0,'0'0'1092'15,"0"0"-535"-15,0 0-255 16,0 0-119-16,0 76 74 16,0-23-27-16,0 10-57 15,0 3-47-15,0-16-71 0,0 1-39 16,0-15-16-1,0-16-11-15,6-20-95 0,-4-15-256 16,4-10-453-16</inkml:trace>
  <inkml:trace contextRef="#ctx0" brushRef="#br0" timeOffset="5166.7">17905 11912 153 0,'0'0'1321'15,"0"0"-933"-15,0 0-211 16,0 0-177-16,0 0-80 0,0 0-402 16,0 0-448-16</inkml:trace>
  <inkml:trace contextRef="#ctx0" brushRef="#br0" timeOffset="5565.65">18280 12049 603 0,'0'0'699'0,"0"0"-399"15,0 0-16-15,0 0-63 0,0 0-78 16,0 0-41-16,0 0 6 15,0 0 1-15,0 0-3 16,0 2 26-16,-11 3 3 16,-12 6 5-16,3 9-36 15,-11 5 5-15,-4 7-28 16,10 1-15-16,8-1-30 16,15-1-32-16,2-2-4 15,21-2-7-15,14-3 5 16,-4-1 2-16,0-2-6 15,-8-3-4-15,-15 1 9 16,-8-3 1-16,-8 0 1 16,-17-5-1-16,-12-11-82 0,4 0-302 15,8-4-654-15</inkml:trace>
  <inkml:trace contextRef="#ctx0" brushRef="#br0" timeOffset="6732.31">13146 13178 1194 0,'0'0'615'16,"0"0"-265"-16,0 0-118 0,0 112-12 15,0-18 32 1,0 11-59-16,4-5-73 0,2-23-81 16,-6-25-24-16,0-17-14 15,0-9-1-15,0-5-19 16,2-3-109-16,-2-9-178 16,0-11-157-16,0-15-139 15,-2-5-504-15</inkml:trace>
  <inkml:trace contextRef="#ctx0" brushRef="#br0" timeOffset="6937.4">12933 13501 1028 0,'0'0'678'15,"0"0"-327"-15,0 0-88 16,0 0-66-16,0 0-56 15,0 0-39-15,0 0-38 16,115 35-27-16,-65-35-16 16,8 0-21-16,14-21-26 15,-16 3-358-15,-6-3-507 0</inkml:trace>
  <inkml:trace contextRef="#ctx0" brushRef="#br0" timeOffset="7257.57">13423 13254 910 0,'0'0'630'15,"-11"125"-299"-15,11-17 29 16,0 15-50-16,0-17-112 16,0-32-97-16,0-32-34 15,0-17-41-15,0-6 41 16,0-7-37-16,6-12-30 15,7-8-9-15,3-27-9 16,5-18 5-16,8-9-114 16,0 0 12-16,-2 2 42 15,2 11 37-15,-4 18 36 0,-3 21 14 16,-3 10 16-16,-7 26 62 16,1 19 17-16,-3 10-27 15,-8 2-46-15,4-3-36 16,1-7-39-16,15-17-198 15,-1-14-540-15,8-14-907 16</inkml:trace>
  <inkml:trace contextRef="#ctx0" brushRef="#br0" timeOffset="7738.23">14090 13553 940 0,'0'0'397'0,"0"0"-70"16,0 0-80-16,0 0-128 15,0 0-58-15,-22-80-4 16,15 72 10-16,-1 5 18 15,-4 3 20-15,-9 13-14 16,-4 19 16-16,-6 23 42 16,2 3 23-16,-2 6-15 15,11 2-36-15,13-18-47 16,1-3-53-16,6-14-21 0,0-17-15 0,15-14-2 16,3-9 16-16,11-24-13 15,2-15-83-15,0-9-90 16,-2-4-81-16,2-1-50 15,-8 6-7-15,-9 12 101 16,-1 16 224-16,-9 21 30 16,-2 11 150-16,-2 41 81 15,0 8 19-15,0 9-50 0,0 1-97 16,0-16-69-16,0-6-64 16,4-12-143-16,13-29-361 15,-5-7-265-15,2-17-697 0</inkml:trace>
  <inkml:trace contextRef="#ctx0" brushRef="#br0" timeOffset="7914.81">14285 13275 1013 0,'0'0'879'16,"0"0"-526"-16,6 119 105 16,-6-16-180-16,2 8-40 15,2-15-79-15,-4-27-74 16,2-32-67-16,-2-10-18 15,4-6-117-15,-4-18-251 32,2-3-420-32,-2-4-387 0</inkml:trace>
  <inkml:trace contextRef="#ctx0" brushRef="#br0" timeOffset="8055.45">14165 13583 1898 0,'0'0'775'0,"0"0"-485"16,0 0-102-16,97 0-95 16,-39-8-93-16,39-6-187 15,-17-1-800-15,-5 3-779 0</inkml:trace>
  <inkml:trace contextRef="#ctx0" brushRef="#br0" timeOffset="11878.2">15269 13277 1113 0,'0'0'578'0,"0"0"-278"0,0 0-98 16,-3 137 59-16,3-33-51 15,0 8-10-15,7-18-69 16,-5-29-59-16,2-28-48 16,-2-13-24-16,-2-3-9 15,4-8-64-15,-4-13-196 16,0-12-230-16,0-12-410 0</inkml:trace>
  <inkml:trace contextRef="#ctx0" brushRef="#br0" timeOffset="12096.99">15116 13546 515 0,'0'0'870'15,"0"0"-339"-15,0 0-241 16,0 0-108-16,0 0-7 16,0 0 2-16,80 4-44 15,-32-4-54-15,5 0-59 16,3-5-20-16,15-15-220 16,-20 0-633-16,-3 0-903 0</inkml:trace>
  <inkml:trace contextRef="#ctx0" brushRef="#br0" timeOffset="12411.48">15548 13287 834 0,'0'0'601'0,"0"102"-122"15,0-14-115-15,0 3-24 16,6-16-130-16,-2-25-100 15,-4-19-74-15,6-3-10 16,-4-5-20-16,2-8-6 16,3-15-24-16,5-5-21 15,4-28 7-15,9-12-103 0,2-9-55 16,2-1 48-16,2 5 57 16,-6 11 63-16,-2 19 28 15,-5 18 14-15,-1 11 63 16,-5 29 92-16,1 13-33 15,-7 7-51-15,-4-1-45 16,8-7-40-16,-4-15-194 16,3-18-688-16</inkml:trace>
  <inkml:trace contextRef="#ctx0" brushRef="#br0" timeOffset="12923.91">15984 13659 1018 0,'0'0'487'0,"0"0"-184"16,0 0-67-16,0 0-82 15,0 0-43-15,0 0-31 0,0 0-13 16,-6 41-27-16,10-41 8 15,10 0 13-15,3-13 18 16,3-5-36-16,3-4-25 16,-4-5-17-16,-3-3 5 15,-3 1-6-15,-11 2-1 16,-2 4 0-16,0 9 1 16,-15 12 1-16,-8 3 0 15,-12 39 45-15,2 8 30 16,8 12 33-16,5 3 0 15,18-12-35-15,2-4-36 16,12-15-38-16,17-17-26 16,21-16-68-16,-3-17-373 15,-3-9-1047-15</inkml:trace>
  <inkml:trace contextRef="#ctx0" brushRef="#br0" timeOffset="16000.29">16633 13534 64 0,'0'0'559'0,"0"0"-270"16,0 0-72-16,0 0-59 15,0 0-44-15,0 0 0 16,0 0 1-16,-2 49 63 16,2-14-14-16,0 6-31 15,0 3-2-15,0-1 14 16,0-4-45-16,2-5-7 16,2-7-14-16,-2-8-24 15,-2-6-8-15,0-7-29 16,4-4 2-16,-4-2 1 0,0 0 3 15,0 0 9-15,0 0 13 16,0-12-17-16,0-7-17 16,0-4-12-16,0-9 6 15,0-7-6-15,0-6 0 16,2-8 0-16,9-6-1 16,3 0-13-16,-2 1 13 15,7 6-11-15,-2 10 6 16,-1 11 4-16,-3 19-7 15,-1 12-3-15,7 14 12 16,-5 37 2-16,7 25 11 16,-1 20-2-16,-1-6-1 15,-7-17 17-15,-1-25-10 16,-9-17 4-16,4-2-5 0,-2-5-4 16,2-4 1-16,-6-16-5 15,6-4 1-15,-1-15-2 16,3-18-5-16,2-12-2 15,9-18-25-15,-1 0-15 16,3 0 3-16,8 4 2 16,-4 18 22-16,-2 7 7 15,-3 21 6-15,1 13 0 16,-9 27 1-16,1 20 46 16,-1 10 8-16,-6 7-1 15,1-6-35-15,-5-6-19 16,8-15-12-16,2-16-272 15,1-14-718-15</inkml:trace>
  <inkml:trace contextRef="#ctx0" brushRef="#br0" timeOffset="16591.91">17398 13530 335 0,'0'0'387'0,"0"0"-72"15,0 0-81-15,0 0-47 16,0 0-11-16,0 0-9 16,0 0-6-16,-2-71-18 15,-3 62-22-15,3-2-17 16,-2 2-14-16,-2 4 16 16,-2 3-35-16,-3 2 11 15,-5 2-15-15,-3 16-19 16,1 12 4-16,-7 9 41 0,2 13-6 15,5 5 5 1,3 4-21-16,5-2-31 0,10-7-22 16,0-11-18-16,0-11-14 15,10-14-2-15,2-12 5 16,3-4-1-16,8-23-4 16,-1-12-61-16,-1-11-29 15,2-4-21-15,-5-4-48 16,-1 1-33-16,-5 6-22 15,-5 12 64-15,-5 15 145 16,-2 20 21-16,0 9 65 16,-7 32 81-16,1 12 50 0,0 7-21 15,4-1-41-15,2-9-63 16,2-13-71-16,21-22-157 16,-3-12-479-16,3-3-746 0</inkml:trace>
  <inkml:trace contextRef="#ctx0" brushRef="#br0" timeOffset="16891.29">17689 13446 1084 0,'0'0'570'15,"0"0"-99"-15,0 0-174 16,0 0-38-16,0 0-91 16,0 0-33-16,-97 65-4 15,76-15-2-15,3 9-36 16,11 3-33-16,7-3-30 0,3-10-20 16,19-10-10-1,3-18-6-15,6-17-12 0,4-4-108 16,11-48-127-16,-7 3-302 15,-8-3-383-15</inkml:trace>
  <inkml:trace contextRef="#ctx0" brushRef="#br0" timeOffset="17206.3">17906 13130 1079 0,'0'0'804'0,"0"0"-431"15,0 0-105-15,-29 145-6 16,21-23-18-16,-2 13-16 15,3-4-71-15,5-33-60 16,2-39-62-16,0-24-25 16,0-15-10-16,2-7-2 15,9-13-14-15,3-2-13 16,9-30-20-16,6-26-98 16,8-20 26-16,-4 0 19 15,-4 10 76-15,-10 17 17 16,-3 25 9-16,-3 11 7 15,1 15 37-15,1 25 53 16,-3 43 44-16,0 3-32 0,-3-4-40 16,1-12-43-16,-2-21-26 15,3-8-85-15,1-22-246 16,-6-4-626-16,0-17-887 16</inkml:trace>
  <inkml:trace contextRef="#ctx0" brushRef="#br0" timeOffset="17393.93">18338 13423 1773 0,'0'0'772'16,"0"116"-248"-16,0-45-266 16,4-2-117-16,-4-13-87 0,7-22-54 15,-5-7-45-15,4-23-285 16,-2-4-584-16,2-21-1054 0</inkml:trace>
  <inkml:trace contextRef="#ctx0" brushRef="#br0" timeOffset="17499.46">18344 13064 1788 0,'0'0'588'15,"0"0"-423"-15,0 0-165 16,0 0-134-16,0 83-713 0</inkml:trace>
  <inkml:trace contextRef="#ctx0" brushRef="#br0" timeOffset="17832.77">18506 13507 1702 0,'0'0'724'0,"0"94"-364"16,0-37-116-16,0 3-118 16,6-12-78-16,-4-9-30 15,2-15-12-15,-4-13 9 0,2-11-9 16,4-4 5-16,5-20-11 16,1-13-41-16,13-18 1 15,0-2 23-15,4-6 7 16,0 1 9-16,-11 19 1 15,3 6 8-15,-9 21 50 16,-1 16-7-16,-5 41 0 16,-4 10 6-16,2 11-11 15,-4 0-46-15,0-10-6 16,2-10-238-16,2-18-531 0</inkml:trace>
  <inkml:trace contextRef="#ctx0" brushRef="#br0" timeOffset="18332.5">18919 13633 1107 0,'0'0'483'0,"0"0"-191"15,0 0-76-15,0 0-45 16,0 0-81-16,0 0 30 0,0 0-1 16,12 11 0-16,-5-8-29 15,3 0-14-15,-4-1 9 16,2-1-14-16,5-1-10 15,-3 0-27-15,5 0-5 16,-3-5-16-16,9-8-6 16,-7-1-6-16,3-4-2 15,-5-3 1-15,-4-3 0 16,3-2 6-16,-9 1-6 0,-2 0-8 16,0 5 6-1,-6 4-10-15,-9 12-4 0,-10 4-10 16,-10 33 26-16,-6 34 35 15,8 28 65-15,10-2 29 16,23-18-14-16,0-29-50 16,23-26-38-16,14-11-11 0,0-9-16 15,19-21-37-15,-8-15-294 16,-13-5-1070-16</inkml:trace>
  <inkml:trace contextRef="#ctx0" brushRef="#br0" timeOffset="20038.62">13449 14723 523 0,'0'0'384'0,"0"0"-90"0,0 90 12 15,4-39-26-15,2 7-39 16,-4 0-27-16,2-7-54 16,-4-9-34-16,0-9-31 15,0-12 20-15,0-11-15 16,0-9-52-16,0-1-1 15,0-15-6-15,0-17-24 0,0-8-17 16,6-22-2-16,17-19-6 16,-2 4 7-16,2 7 1 15,1 14-1-15,-1 19-11 16,2 8-11-16,6 13 2 16,0 22 6-16,4 59 10 15,-4 43 5-15,-8 18 14 16,-11-13-5-16,-10-33 16 15,-2-39 7 1,6-16-32-16,1-10 0 16,3-8-217-16,-2-7-687 0</inkml:trace>
  <inkml:trace contextRef="#ctx0" brushRef="#br0" timeOffset="20454.54">13999 15031 1228 0,'0'0'575'0,"0"0"-280"16,0 0-71-16,0 0-101 15,0 0-49-15,0 0-37 16,0 0 7-16,31-22-16 16,-15 2-9-16,3-4-10 15,-5-8-8-15,-4-1 0 16,-1-4-1-16,-5 0-2 16,-4 4-14-16,0 6-2 15,-13 11 8-15,-3 16-5 16,-11 16 10-16,-6 50 5 15,6 4 20-15,4 3 21 16,15-9 17-16,8-21 4 16,0-4-52-16,15-3-10 15,1-20-94-15,5-16-98 0,6-4-132 16,6-47-165 0,-4 3-108-16,-4-1-337 0</inkml:trace>
  <inkml:trace contextRef="#ctx0" brushRef="#br0" timeOffset="20707.98">14218 14711 1172 0,'0'0'635'16,"0"0"-359"-16,0 75 36 16,6 2-40-16,0 1-39 0,0-7-61 15,5-13-55 1,-3-21-66-16,8-1-40 0,-1-9-11 16,-3-13-11-16,5-14 11 15,1-1 11-15,-1-20-1 16,4-10-4-16,-3-9-5 15,3-6 0-15,0-19-1 16,-5 1 0-16,-8-2 0 16,5 2 0-16,-7 17-17 15,-2 5-57-15,2 20-98 16,-4 13-295-16,3 9-486 0</inkml:trace>
  <inkml:trace contextRef="#ctx0" brushRef="#br0" timeOffset="21129.96">14559 14948 927 0,'0'0'712'15,"0"0"-336"-15,0 0-45 16,0 0-99-16,0 0-120 16,0 0-41-16,0 0-25 15,58 4-29-15,-38-20-16 16,-1-5 0-16,2-1-1 16,-7-5-6-16,3-3 0 0,-9-2-5 15,-2-2 10-15,0 1-12 16,-6 7-6-16,0 6 8 15,-2 11 2-15,-14 9-16 16,-15 33 13-16,-7 38 12 16,7 6 55-16,2-2 50 15,13-9-16-15,16-22-36 16,0-5-49-16,12-6-4 16,9-19-90-16,10-14-114 15,19-33-95-15,-9-9-322 16,-4-3-208-16</inkml:trace>
  <inkml:trace contextRef="#ctx0" brushRef="#br0" timeOffset="21301.86">14879 14871 910 0,'0'0'603'0,"0"0"-127"15,10 117-149-15,-7-66-94 16,-3-6-77-16,0-9-77 16,0-15-47-16,0-14-14 15,0-7 24-15,0-21 19 16,0-18-30-16,0-11 22 15,16-8 5-15,9-4 12 16,-2 6-34-16,3 8-36 16,-1 10-24-16,-12 16-291 15,-1 8-688-15</inkml:trace>
  <inkml:trace contextRef="#ctx0" brushRef="#br0" timeOffset="22004.35">15648 14475 732 0,'0'0'585'0,"0"0"-308"15,13 130 124-15,-5-12-43 16,2 16-39-16,-4-7-98 0,1-32-116 16,-7-38-57-16,0-23-48 15,0-10 0-15,0-6-104 16,0-18-179-16,0 0-250 15,0-8-296-15</inkml:trace>
  <inkml:trace contextRef="#ctx0" brushRef="#br0" timeOffset="22507.64">15454 14795 677 0,'0'0'786'0,"0"0"-496"0,0 0-26 16,0 0-39-16,0 0-86 16,116 51-10-16,-67-51-15 15,1-7-54-15,4-10-42 16,-11-4-18-16,2-3-132 16,-7-3-203-16,-7-4-275 15,4-18 127-15,-10-5-154 16,-5 3 132-16,-5 7 505 15,-13 23 2-15,-2 8 387 16,0 7 272-16,0 6-121 16,0 8-185-16,-8 42-129 15,-3 38 42-15,-1 39-5 0,-1 8-56 16,3-20-59 0,8-38-50-16,2-42-67 0,0-17-28 15,2-5-3-15,10-12-22 16,7-1-26-16,8-27-37 15,4-28-59-15,6-2-10 16,-2-7-7-16,-2-1 29 16,-8 17 92-16,4 5 40 15,-10 24 37-15,-1 19 61 16,1 30 58-16,-9 16 44 16,3 13-41-16,-7 5-54 15,0-15-68-15,-2-4-37 16,4-20-111-16,-1-13-439 0,-3-12-725 15</inkml:trace>
  <inkml:trace contextRef="#ctx0" brushRef="#br0" timeOffset="22695.3098">16421 14686 1373 0,'0'0'594'0,"-8"80"-217"16,2-28 11-16,6 3-152 16,-4-6-151-16,2-13-85 15,2-28-198-15,0-8-566 16,0-8-590-16</inkml:trace>
  <inkml:trace contextRef="#ctx0" brushRef="#br0" timeOffset="22792.07">16378 14389 1094 0,'0'0'377'0,"0"0"-377"15,0 0-238-15</inkml:trace>
  <inkml:trace contextRef="#ctx0" brushRef="#br0" timeOffset="23156.1">16527 14840 1204 0,'0'0'672'0,"0"76"-309"15,0-33-79-15,0 0-130 16,0-9-90-16,6-13-46 15,-4-12-18-15,-2-9-5 16,6 0 4-16,0-12-84 0,1-14-48 16,3-8 14-16,-2-9 35 15,11-7 29-15,3-3 43 16,1 5 12-16,-2 5 17 16,4 18 107-16,-7 18 19 15,3 11-27-15,-2 43 16 16,-7 6 12-16,-6 9-45 15,2-1-60-15,-1-18-39 16,-3-9-464-16,4-18-777 0</inkml:trace>
  <inkml:trace contextRef="#ctx0" brushRef="#br0" timeOffset="23375.34">17033 14533 1137 0,'0'0'761'16,"0"119"-186"-16,10-10-91 15,3 13-186-15,-1-18-93 16,-1-30-100-16,-11-38-78 16,2-12-27-16,2-4-12 15,-4-7-102-15,2-13-201 16,2-10-488-16,2-13-660 0</inkml:trace>
  <inkml:trace contextRef="#ctx0" brushRef="#br0" timeOffset="23752.46">17279 14739 939 0,'0'0'625'0,"0"0"-149"0,0 0-211 15,0 0-32-15,0 0-56 16,0 0 2-16,0 0-10 16,2-5-41-16,-16 5-41 15,-13 7-42-15,-6 10 13 16,-9 8-9-16,-1 5 28 15,0 3-20-15,9 0 3 16,14-4-18-16,9-4-5 16,11-3-11-16,5-4-11 15,21-3 13-15,8-1-17 16,5 0 4-16,2 1-15 16,-4-1-1-16,-1 0-9 15,-1 2-11-15,-2-4-53 16,10-6-163-16,-4-3-462 15,-8-3-704-15</inkml:trace>
  <inkml:trace contextRef="#ctx0" brushRef="#br0" timeOffset="24185.53">17614 14776 567 0,'0'0'574'0,"0"0"-281"16,0 0-15-16,0 0-38 15,0 0-66-15,0 0-34 16,0 0 5-16,-6-44 14 15,-5 43 14-15,-1 1-4 16,-2 0-23-16,-9 3-12 0,-2 13-17 16,-4 7-31-16,8 2-17 15,3 4-12-15,12-2-36 16,6 1-10-16,2-3-11 16,20-4-2-16,9 2-1 15,7-3 3-15,-3 2 6 16,-8 0-5-16,-9 2 1 15,-14 0-2-15,-4 0 1 16,-18 2 0-16,-13-5 4 16,0-3-5-16,2-7-105 15,16-9-228-15,7-2-440 16,6 0-737-16</inkml:trace>
  <inkml:trace contextRef="#ctx0" brushRef="#br0" timeOffset="24373.18">17837 15179 1798 0,'0'0'899'0,"-18"72"-558"15,3-35-161-15,3-7-180 16,6-12-198-16,6-16-1001 0</inkml:trace>
  <inkml:trace contextRef="#ctx0" brushRef="#br0" timeOffset="25282.57">18348 14611 626 0,'0'0'623'16,"0"0"-348"-16,0 84 65 16,0-2 10-16,0 1-53 15,6-5-84-15,-4-16-86 0,2-24-66 16,-2-6-38-16,-2-9-23 15,0-20-15-15,0-30-231 16,0-14-599-16,-2-8-652 0</inkml:trace>
  <inkml:trace contextRef="#ctx0" brushRef="#br0" timeOffset="25409.16">18317 14396 954 0,'0'0'279'0,"0"0"-150"16,0 0-129-16,37 79-339 0</inkml:trace>
  <inkml:trace contextRef="#ctx0" brushRef="#br0" timeOffset="25713.79">18573 14857 322 0,'0'0'1088'0,"0"91"-569"16,0-41-227-16,0-1-57 0,0-14-74 15,0-13-57-15,0-15-28 16,0-7-16-16,0-5 10 16,4-25-17-16,9-12-53 15,11-22-44-15,1-1-36 16,10-4 5-16,9 4 11 15,-3 19 46-15,3 9 18 16,-1 26 13-16,-2 25 15 16,-4 55 53-1,-8 34 22-15,-10-3 0 16,-11-18-64-16,-8-33-39 16,11-27-133-16,1-5-622 15,0-9-927-15</inkml:trace>
  <inkml:trace contextRef="#ctx0" brushRef="#br0" timeOffset="27176.57">13881 15861 578 0,'0'0'508'0,"0"0"-214"15,0 0 22-15,0 0-69 16,0 0-76-16,0 145 63 16,17-33 35-16,2 6-34 15,-7-21-46-15,-2-30-92 16,-3-29-55-16,-1-11-42 15,0-5 0-15,-4-5-35 0,8-4-204 16,-3-13-329-16,-1-16-148 16,0-4-609-16</inkml:trace>
  <inkml:trace contextRef="#ctx0" brushRef="#br0" timeOffset="27457.88">13906 16220 1194 0,'0'0'630'15,"0"0"-269"-15,0 0-105 16,0 0-170-16,0 0-70 16,0 0-10-16,97-28 18 0,-33 16-14 15,3 0-10 1,-7 5 0-16,-9 7-1 16,-9 0-7-16,-20 20 2 15,-13 8 6-15,-9 7 87 0,-15 5 116 16,-18 1 6-16,-6 0-64 15,-7-5-65-15,7-4-44 16,2-4-16-16,8-10-18 16,12-5-2-16,11-7-25 15,6-5-131-15,13-1-210 16,11-9-435-16,5-3-41 0</inkml:trace>
  <inkml:trace contextRef="#ctx0" brushRef="#br0" timeOffset="27758.93">14413 16270 1290 0,'0'0'490'16,"0"0"-227"-16,0 0-71 16,0 0-81-16,0 0-2 15,0 0 1-15,0 0 63 16,-4 75 26-16,4-27-69 31,0 1-40-31,6-5-74 16,16-12-16-16,3-16-36 0,6-16 32 15,-6-4 4-15,-2-26 7 16,-15-8 5-16,-8-5 2 16,-6 5 14-16,-19 6-1 15,0 8-27-15,7 8-6 16,12 1-139-16,6 5-526 15,4 1-815-15</inkml:trace>
  <inkml:trace contextRef="#ctx0" brushRef="#br0" timeOffset="27998.34">14808 15973 1602 0,'0'0'736'0,"0"0"-424"16,-5 103-18-16,5-7-59 15,11 9-106-15,-9-15-62 16,2-26-46-16,-2-32-21 16,2-11-38-16,-2-4-186 15,2-14-354-15,3-3-251 16,-7 0-676-16</inkml:trace>
  <inkml:trace contextRef="#ctx0" brushRef="#br0" timeOffset="28205.73">14582 16219 1107 0,'0'0'374'0,"0"0"-33"15,0 0-37-15,0 0-75 16,81 22-32-16,-38-22-58 0,9-5-71 16,0-9-68-16,-7-3-37 15,5-11-284-15,-13 3-573 16,-12 3-525-16</inkml:trace>
  <inkml:trace contextRef="#ctx0" brushRef="#br0" timeOffset="28472.12">15010 15880 1267 0,'0'0'619'0,"0"89"-455"16,0 16 87-16,4 18-15 15,2-1-2-15,-6-32-58 16,5-33-63-16,-3-24-56 16,-2-18-37-16,10-7-20 0,2-8-22 15,3-14-57-15,8-24-39 16,8-14-99-16,4-6 14 15,-4 0 115-15,-2 12 88 16,-2 16 7-16,-5 24 82 16,-3 12 72-16,-1 31 44 15,-1 15-54-15,-3 6-69 16,11-2 9-16,21-5-91 16,-7-16-534-16,-2-16-679 0</inkml:trace>
  <inkml:trace contextRef="#ctx0" brushRef="#br0" timeOffset="32583.02">16155 16096 1033 0,'0'0'366'0,"0"0"-85"0,0 0-65 16,0 0-68-16,0 0-9 15,0 0-9-15,-8-44 0 16,-2 36-13-16,-1 0 0 16,-3 1-17-16,-5 5 7 15,1 2 4-15,-7 12-13 16,-2 18-11-16,6 13-10 15,3 12-14-15,1 5-14 16,9 6-9-16,8-7-19 0,0-9-21 16,6-10-1-16,15-16-10 15,8-15-7-15,6-9-109 16,27-23-148-16,-8-11-334 0,-9 0-427 0</inkml:trace>
  <inkml:trace contextRef="#ctx0" brushRef="#br0" timeOffset="33047.18">16459 16107 479 0,'0'0'338'0,"0"0"-150"15,0 0-71-15,0 0-19 16,0 0 24-16,0 0 38 15,0 0 36-15,4-78-12 0,-4 59-27 16,0 1-45-16,0-1-15 16,-6 4-8-16,-4 2 4 15,1 6 17-15,-3 7 6 16,-4 0-1-16,-3 23-40 0,-12 26 1 16,8 6 12-1,3 9 6-15,-1 2-23 0,15-12-31 16,6-1-32-16,0-13-8 15,6-15-9-15,17-15-20 16,-1-10-8-16,9-11-65 16,0-21-48-16,4-7-18 15,-8-4-84-15,-2 3-48 16,-8 5 43-16,-7 8 108 16,-8 15 149-16,-2 12 23 15,-2 16 115-15,-10 24 52 16,-3 10 54-16,3 6-8 15,10-4-111-15,2-10-89 16,0-14-36 0,22-25-308-16,3-3-377 0,0-13-861 15</inkml:trace>
  <inkml:trace contextRef="#ctx0" brushRef="#br0" timeOffset="33399.17">16732 16005 895 0,'0'0'307'15,"0"0"-78"-15,0 0-18 16,0 0-30-16,0 0 6 0,0 0 28 16,0 0-23-1,10-36-10-15,-10 36-24 0,-10 0-2 16,-4 10-39-16,-9 8-20 15,-6 10 14-15,-2 2-21 16,10 3-8-16,11-5-37 16,10-4-45-16,10-4-1 15,23-6 1-15,13-1-1 16,3-2 1-16,-1 0-6 16,-9 5-5-16,-8 3 11 15,-14 6 0-15,-11 1 0 16,-6 2 6-16,-2-1 0 15,-19-4-6-15,0-6-32 16,-3-14-186-16,5-3-400 16,3 0-257-16</inkml:trace>
  <inkml:trace contextRef="#ctx0" brushRef="#br0" timeOffset="33872.35">16997 16237 5 0,'0'0'1049'16,"0"0"-664"-16,0 0-30 15,0 0-91-15,0 0-81 16,0 0 0-16,0 0-39 16,2 20-35-16,10-18-31 15,0-2-28-15,7 0-20 0,2-5-12 16,4-8-12-16,-1-3-5 16,-3-5-1-16,0-5-39 15,-3-2-60 1,-9-4 1-16,-3-2 25 0,-6 2 51 15,0 7 7-15,0 7 8 16,-19 13 7-16,-6 5 1 16,-12 33 73-16,-6 35 48 15,3 5 58-15,14-2-6 16,9-8-1-16,17-20-63 16,0-3-63-16,19-3-46 15,10-18-1-15,12-18-36 16,27-22-188-16,-12-16-324 0,-2-5-623 15</inkml:trace>
  <inkml:trace contextRef="#ctx0" brushRef="#br0" timeOffset="34185.39">17472 16047 1088 0,'0'0'372'0,"0"0"-25"15,0 0-38-15,0 0-67 16,0 0-3-16,0 0 0 16,0 0-70-16,-45 0-51 0,28 9-7 15,-8 7-7 1,7 0-17-16,1 2-15 0,5 3-30 16,12 3-24-1,0 2-17-15,18 4-1 0,7 4 1 16,4 5 7-16,-4 1-7 15,-7 2-1-15,-11-3 1 16,-7-6-1-16,-13-5 0 16,-24-21-19-16,8-7-186 15,4-3-611-15</inkml:trace>
  <inkml:trace contextRef="#ctx0" brushRef="#br0" timeOffset="34846.54">17968 16098 443 0,'0'0'1167'0,"0"0"-648"0,-4 121-134 16,4-60-91-16,0-1-136 15,4-5-99-15,2-12-59 16,5-20-35-16,-5-14-308 16,2-9-634-16</inkml:trace>
  <inkml:trace contextRef="#ctx0" brushRef="#br0" timeOffset="34948.78">17914 15808 1476 0,'0'0'327'16,"0"0"-201"0,0 0-126-16,0 0-599 0</inkml:trace>
  <inkml:trace contextRef="#ctx0" brushRef="#br0" timeOffset="35583.43">18266 15814 995 0,'0'0'696'16,"-2"73"-373"-16,2 16-33 15,0 36-23-15,6 10-43 16,6-11-96-16,-3-33-62 16,-3-38-49-16,-2-20-17 15,2-15-9-15,-4-6-124 16,2-12-194-16,-2 0-387 16,3-15-163-16</inkml:trace>
  <inkml:trace contextRef="#ctx0" brushRef="#br0" timeOffset="35744.71">18119 16274 157 0,'0'0'1577'0,"0"0"-1075"16,0 0-386-16,0 0-54 15,93-11-40-15,-23 2-22 16,-12 1-165-16,-6-1-765 15</inkml:trace>
  <inkml:trace contextRef="#ctx0" brushRef="#br0" timeOffset="41208.53">13200 17064 616 0,'0'0'520'0,"0"0"-271"16,0 0-41-16,0 0-20 0,0 0-33 15,-23-86-37-15,11 75-10 16,-5 2 3-16,3 5 9 16,-3 4-3-16,-6 13-19 15,3 31 2-15,1 33 4 16,9 26 23-16,8 7 0 15,2-18-7-15,2-26-52 16,8-25-25-16,-2-3-29 16,3 2-14-16,-3-2-2 15,-2 0-8-15,0-11-98 16,-6-10-91-16,0-14-270 16,-6-3-18-16,-2-3-358 0</inkml:trace>
  <inkml:trace contextRef="#ctx0" brushRef="#br0" timeOffset="41593.51">12850 17458 960 0,'0'0'714'0,"0"0"-494"15,0 0-146-15,0 0-9 0,0 0-7 16,114-20-23-16,-64 11-7 15,-1-1-15-15,-1 0-7 16,-7 1-6-16,-8 3 0 16,-10 2 0-16,-6 4 2 15,-5 0-2-15,-10 10 0 16,2 15 35-16,-4 12 69 16,0 6-5-16,0 0-31 15,8-7-22-15,11-11-46 16,10-14-11-16,6-11 11 15,2-18 1-15,1-19 13 0,-16-9 2 16,-13-4 88-16,-9 5 66 16,-15 7-16-16,-14 10-58 15,-8 13-53-15,0 12-43 16,0 3-79-16,8 12-202 16,12 6-314-16,9-3-350 0</inkml:trace>
  <inkml:trace contextRef="#ctx0" brushRef="#br0" timeOffset="41828.15">13522 17017 1079 0,'0'0'662'0,"19"119"-135"0,-5-15-248 15,3 10-33-15,-5-19-74 16,-1-25-77-16,-9-35-50 16,2-11-37-16,2-6-8 15,-4-6-21-15,15-12-162 16,-5-12-198-16,0-12-448 0</inkml:trace>
  <inkml:trace contextRef="#ctx0" brushRef="#br0" timeOffset="42018.86">13737 17006 127 0,'0'0'1896'15,"0"0"-1570"-15,0 140 29 0,9-23-37 16,5 10-80-16,3-21-85 16,-9-33-71-16,2-33-52 15,-2-12-30-15,-1-5-72 16,9-13-201-16,-3-3-480 15,-3-7-313-15</inkml:trace>
  <inkml:trace contextRef="#ctx0" brushRef="#br0" timeOffset="42284.45">13961 17351 1350 0,'0'0'636'0,"0"0"-250"16,-7 104-4-16,7-50-119 16,0-4-101-16,13-7-84 15,5-14-72-15,1-16-6 16,2-13 0-16,-3-14 15 16,1-20-7-16,-7-8 2 15,-10-3-1-15,-2-1-1 0,0 10-8 16,-14 6-35-16,-5 12-146 15,-8 12-294-15,7 6-248 16,3 0-1033-16</inkml:trace>
  <inkml:trace contextRef="#ctx0" brushRef="#br0" timeOffset="42711.78">14178 17281 339 0,'0'0'1121'0,"0"0"-509"16,24 96-113-16,-13-40-239 15,-3 1-72-15,2-5-76 0,3-6-65 16,-5-12-47-1,-2-15-11-15,7-13-53 0,-3-6-41 16,6-16-14-16,-3-11-65 16,-1-8-4-16,1-4 86 15,-5-1 49-15,2 4 34 16,-4 6 19-16,-3 9 52 16,7 12 104-16,-2 9-8 15,7 3-16-15,-1 17-6 16,3 1-41-16,-3 0-13 15,3-2-38-15,-3-7-13 16,-4-9-9-16,7-3 6 16,-5-5 39-16,-3-15 11 15,-5-6-3-15,-4-6-21 16,0-4-34-16,-4-1-10 0,-9-13-136 16,7 11-358-1,0 3-404-15</inkml:trace>
  <inkml:trace contextRef="#ctx0" brushRef="#br0" timeOffset="43199.6599">14723 17217 491 0,'0'0'494'15,"0"0"-241"-15,0 0-8 16,0 0-54-16,0 0-25 15,0 0 9-15,0 0-15 16,21-40-4-16,-21 37-3 0,0 3 5 16,0 0-6-1,0 0 5-15,0 0-14 0,-2 0-18 16,-11 14-46-16,-5 10-9 16,-5 6 8-1,9 7-12-15,-1 1-22 0,15-1-35 16,0-4-9-16,27 0-18 15,4-2 18-15,0-3 9 16,0 2-2-16,-14-6-1 16,-9 1-5-16,-8-2 0 15,-6 0 0-15,-15-7-1 16,-12-10-131-16,8-6-481 0,11 0-874 16</inkml:trace>
  <inkml:trace contextRef="#ctx0" brushRef="#br0" timeOffset="44083.0199">15211 16895 849 0,'0'0'498'16,"0"0"-160"-16,0 0-98 15,0 0-129-15,6 138 45 0,15-19 13 16,-7 8-3-1,3-19-24-15,-5-34-35 0,-5-36-44 16,-5-12-39 0,4-3-23-16,-2-9 5 0,2-6-6 15,-4-8-17-15,9-15 16 0,-1-21-1 16,2-14-71-16,3-6-28 16,3-9-1-1,5 4 38-15,-4 12 33 0,4 10 24 16,-5 25 6-16,1 20 1 15,3 51 2-15,3 26 20 16,-6 3 26-16,-5-13 42 16,-7-27-34-16,-1-21-45 15,4-5-11-15,2-13-157 16,1-7-365-16,-7 0-243 0</inkml:trace>
  <inkml:trace contextRef="#ctx0" brushRef="#br0" timeOffset="44397.32">15693 17173 1000 0,'0'0'663'16,"12"72"-289"-16,1 1-76 0,-5 2-40 0,8-10-77 16,-7-13-75-16,3-22-48 15,-2-5-42-15,3-9-16 16,-1-16-22-16,1-7 8 15,-1-26-63-15,7-9-99 16,-3-10-16-16,-3-5 15 16,-1 4 65-16,-2 4 66 15,-4 13 46-15,1 18 9 16,-1 18 83-16,-4 27 23 16,4 39 57-16,0 3-21 15,-2-3-19-15,3-9-63 16,1-21-69-16,6-7-133 0,-1-8-568 15,-5-15-1233-15</inkml:trace>
  <inkml:trace contextRef="#ctx0" brushRef="#br0" timeOffset="44852.5899">16148 17356 1162 0,'0'0'775'16,"2"89"-175"-16,8-35-283 15,-4-5-128-15,0-9-88 16,-4-17-68-16,-2-14-33 16,5-9 0-16,-3-12-31 15,-2-18-84-15,4-13-47 16,2-9-32-16,0-7 8 0,9-2 13 15,-3-2 60 1,9 6 103-16,-3 13 10 0,-3 22 148 16,1 20 48-16,-1 22-36 15,1 43 51-15,-3 4-8 16,-3-2-17-16,-4-10-51 16,0-18-60-16,-3-4-51 15,3-8-24-15,0-17-6 16,-2-8-24-16,4-24-24 15,5-15-103-15,3-12-49 16,3-4 21-16,-1-1 58 16,5 10 90-16,-8 12 37 15,1 25 54-15,-5 9 34 16,-3 31 21-16,-4 12-10 16,-4 8-38-16,2 9-61 0,-2-16-208 15,4-11-679-15</inkml:trace>
  <inkml:trace contextRef="#ctx0" brushRef="#br0" timeOffset="45469.1">16848 17267 360 0,'0'0'626'0,"0"0"-364"15,0 0-70-15,0 0-35 16,0 0-9-16,0 0-26 16,4-73 38-16,-4 66-12 15,0 3-1-15,0 2-9 16,-10 2-22-16,2 0-28 16,-5 10-30-16,-3 11 5 15,-3 10 28-15,-3 13 14 16,3 9 25-16,0 6-16 15,7 3-41-15,10-4-34 16,2-12-21-16,0-10-18 16,8-14-8-16,11-14-26 0,-1-8-69 15,5-14-14-15,2-19-52 16,-2-10-70-16,-3-8 28 16,-1-2-63-16,-5-1 1 15,-5 5 43-15,-3 8 96 16,-2 15 134-16,-4 14 124 15,0 12 179-15,0 24-96 16,0 17 36-16,6 12-1 16,0 3-75-16,1-6-77 15,1-9-90-15,-2-13-41 16,6-17-257-16,1-15-222 0,-1-15-47 16,-1-8-548-16</inkml:trace>
  <inkml:trace contextRef="#ctx0" brushRef="#br0" timeOffset="45737.4">17022 17225 1145 0,'0'0'751'16,"0"0"-391"-16,0 0 109 15,25 102-248-15,-19-46-4 0,0-2-53 16,-4-5-81-16,2-12-50 16,-4-15-18-16,4-14-15 15,-1-8 0-15,3-18-1 16,0-17-52-16,4-10-20 15,5-6 15-15,1-1-11 16,5 5 46-16,2 16 23 16,-5 22 39-16,1 11 51 15,-3 35 28-15,-3 15-8 16,-5 8-26-16,0-1-48 16,-1-10-36-16,13-15-201 15,-1-14-818-15,6-19-674 0</inkml:trace>
  <inkml:trace contextRef="#ctx0" brushRef="#br0" timeOffset="55287.11">17983 17191 49 0,'0'0'303'0,"0"0"-88"15,0 0-43-15,0 0-35 16,0 0-7-16,0 0-56 16,0-5-25-16,0 5 3 15,0 0 3-15,0 0 7 16,0 0-4-16,0 0-17 16,0 0-9-16,0 0-20 15,0 0 2-15,0 0 18 16,0 0 28-16,0 0 14 0,0 0 10 15,0 0-19-15,0 0-20 16,0 0-16-16,0-1 6 16,0 1 21-16,0-4 6 15,-2 3-7-15,-2-2 10 16,-2-1 3-16,4 1-27 16,-5 1-7-16,1-3-12 15,0 2 24-15,0-1-15 16,-4 0 3-16,3 4 0 15,-1-3-7-15,-2 2-5 16,4-1 3-16,-1 2 4 16,1 0 3-16,-4 0-11 0,4 0-13 15,-3 3-7-15,-1 6 14 16,-2 3-6-16,-1 5 13 16,5 4-1-16,-9 3 13 15,7 6-11-15,4 5 7 16,-2 1-9-16,3 0 1 15,5 3-15-15,0-5 1 16,0-3-8-16,11-4-8 16,1-7 7-16,1-5-14 15,-1-9-4-15,7-5-3 16,-1-1 13-16,7-6-5 16,4-11-2-16,2-10-29 0,0-4-19 15,-2-7 11-15,-6-5-7 16,-3-6-5-16,-3-5-31 15,-5-8 10-15,-6-1-1 16,1-6 20-16,-7 4 25 16,0 7 14-16,0 9 28 15,0 13 11-15,-2 15 14 16,-3 18 35-16,-5 14 30 16,-2 54-64-16,3 45 11 15,3 19 40-15,6-1 33 16,0-32-9-16,8-38-44 0,5-23-37 15,1-9-20 1,7-6-105-16,-4-4-420 0,1-6-848 0</inkml:trace>
  <inkml:trace contextRef="#ctx0" brushRef="#br0" timeOffset="57601.74">18289 17355 147 0,'0'0'527'0,"0"0"-306"16,0 0-95-16,0 0-55 15,0 0-16-15,0 0 1 16,0 0 46-16,0 0 15 16,0 0 8-16,0 0-1 15,0 0-29-15,0 0 3 16,0 0-35-16,0 0-11 16,0 3-13-16,2 2-13 15,4-1-9-15,5-2-11 31,1-1-5-31,-4-1 0 0,9 0 8 16,1-3 0-16,1-8-3 16,0-3-5-16,-1-1 9 15,-1-4-9-15,-1-1-1 16,-9-1 1-16,-1-1 5 16,-6 1 6-16,0-1-5 15,0 5 6-15,-13 2 37 16,-7 7 20-16,-1 8 10 15,-4 0-8-15,-4 28 19 16,0 24 18-16,15 4 4 16,1 9-9-16,13 1-32 15,0-16-41-15,15-4-29 16,10-12-2-16,8-15-33 0,4-15-36 16,19-16-99-16,-9-13-137 15,-3-1-557-15</inkml:trace>
  <inkml:trace contextRef="#ctx0" brushRef="#br0" timeOffset="58076.87">18738 17192 461 0,'0'0'302'16,"0"0"-25"-16,0 0-97 15,0 0-31-15,0 0 46 16,0 0 69-16,0 0-10 15,-48-32-56-15,23 37-7 16,-4 11-6-16,0 5-15 16,3 6-43-16,1 2-40 15,12-2-32-15,9-4-37 16,4 0-18-16,23-2-13 16,10-3-5-16,8-1 6 0,7 2 12 15,-5-1 4 1,-1 0-4-16,-15 1 0 0,-11 0 1 15,-14 1 13 1,-2-1 7-16,-14 0 0 0,-11-3 9 16,-10-5-30-16,4-6 0 15,2-5-59-15,4-2-159 16,13-15-291-16,5-1-312 0</inkml:trace>
  <inkml:trace contextRef="#ctx0" brushRef="#br0" timeOffset="58267.02">18868 17248 925 0,'0'0'721'0,"0"0"-198"16,4 97-186-16,-4-55-110 15,0-6-141-15,0-10-86 16,0-19-182-16,2-7-557 15,2-2-989-15</inkml:trace>
  <inkml:trace contextRef="#ctx0" brushRef="#br0" timeOffset="59132.86">19091 17159 734 0,'0'0'636'0,"0"0"-396"0,0 0-100 16,0 0-91-16,0 0-33 16,0 0-10-16,0 0-6 15,17-1 0-15,-15-1 1 16,-2-2 1-16,4 4 6 15,-4-3 4-15,0 2 36 16,0-2 45-16,0 1 5 16,0 1 1-16,0 1 1 0,0-2 5 15,0 0-13-15,0-1-12 16,0 1 8-16,0 1-9 16,0-3-9-16,0 2-1 15,0 1-12-15,0-2-8 16,-4 3-14-16,-5-3-8 15,-1 3-8-15,-8 0 8 16,-5 6 7-16,-2 15 10 16,0 12 7-16,0 8 10 15,3 11-8-15,9 1-27 16,7-4-15-16,6-4-11 16,0-11 0-16,17-11-16 15,1-11-9-15,7-10 7 0,6-2-32 16,0-22-44-16,4-9-38 15,-4-9-73-15,-2-3-54 16,-8-3 41-16,-9 0 48 16,-2 6 103-16,-10 8 67 15,0 10 24-15,0 10 127 16,-6 11 52-16,0 1-34 16,-4 19-91-16,4 12-16 15,6 13 10-15,0 8 21 16,0 17-41-1,18 17-9-15,3-6-13 16,-3-8-12-16,-5-10-17 16,-7-13 8-16,-6 6-8 15,0 0 11-15,-23-11 34 16,-8-14 23-16,-6-13 5 16,-6-11-28-16,-3-6-16 15,3-15-23-15,8-8-7 16,10-4-6-16,10-11-134 15,9 6-326-15,6 4-334 0</inkml:trace>
  <inkml:trace contextRef="#ctx0" brushRef="#br0" timeOffset="59583.93">19211 17190 833 0,'0'0'354'0,"0"0"-12"16,0 0-8-16,37 107-71 0,-24-56-51 15,-1 0-40-15,0-3-47 16,-5-9-10-16,-1-6-48 16,-2-14-40-16,-2-9-13 15,-2-9-5-15,0-1 6 16,4-11-14-16,-2-18-1 16,4-14-36-16,7-7-16 15,3-8 6-15,5-2 11 16,6 7 30-16,0 13 5 15,2 25 9-15,0 22 6 16,-2 57 37-16,1 36 55 0,-9 0 68 16,-7-16-32-1,-5-31-59-15,-3-27-66 16,-4-6-18-16,0-20-237 16,0 0-529-16,0-9-1102 0</inkml:trace>
  <inkml:trace contextRef="#ctx0" brushRef="#br0" timeOffset="59912.82">18655 16799 1743 0,'0'0'897'0,"0"0"-583"15,0 0-124-15,0 0-117 16,0 0-64-16,0 0-9 15,85 36-290-15,-56-33-805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7:56:28.554"/>
    </inkml:context>
    <inkml:brush xml:id="br0">
      <inkml:brushProperty name="width" value="0.05292" units="cm"/>
      <inkml:brushProperty name="height" value="0.05292" units="cm"/>
      <inkml:brushProperty name="color" value="#90EE90"/>
    </inkml:brush>
  </inkml:definitions>
  <inkml:trace contextRef="#ctx0" brushRef="#br0">20706 16347 1077 0,'0'0'667'0,"0"0"-386"16,0 0-88-16,0 0-58 15,0 0-55-15,0 0-5 16,0 0 38-16,-22-14 25 15,5 13-11-15,-8 1-3 16,-6 10-23-16,-10 32-9 16,2 36 17-16,8 32-22 0,14 8 0 15,17-18-53 1,10-33-16-16,15-34-18 0,6-14-11 16,13-9-6-16,11-10-53 15,10-7-86-15,-3-31-64 16,6-43-94-16,-14 8-348 15,-17 2-125-15</inkml:trace>
  <inkml:trace contextRef="#ctx0" brushRef="#br0" timeOffset="1">21025 15952 1330 0,'0'0'740'0,"0"0"-387"15,-19 132-137-15,7 9 72 0,3 22-13 16,9 0-101-16,0-37-66 15,0-48-71-15,7-32-29 16,1-24-8-16,4-8-6 16,5-10-14-16,6-7-35 15,10-40-1-15,8-29-38 16,2-21 33-16,-1 4 32 0,-13 20 22 16,-17 29 7-16,0 27 4 15,-3 13 5-15,1 6 15 16,2 35 18-16,3 31 36 15,-5 3-30-15,1-8-27 16,-3-13-21-16,2-26-26 16,11-11-445-16,4-5-232 15,2-12-1014-15</inkml:trace>
  <inkml:trace contextRef="#ctx0" brushRef="#br0" timeOffset="2">21661 16465 1247 0,'0'0'536'16,"0"0"-249"-16,0 0-70 16,0 0-85-16,0 0-25 15,0 0-15-15,0 0-6 16,0-81-12-16,0 70-22 15,-2 3-3-15,-4 0 20 0,-4 6 21 16,-3 2 4-16,-5 2-28 16,-5 21-18-16,-8 22 9 15,-2 27 14-15,4 1-15 16,6-5-8-16,17-9-21 16,6-20-15-16,0-6-12 15,17-6-8-15,7-17-1 16,5-10 9-16,2-23-25 15,0-13-35-15,4-12-30 16,-8-7-16-16,0-1-32 16,-12 2-28-16,-3 10 54 15,-6 10 76-15,-2 16 36 0,-4 18 27 16,0 7-15 0,0 29 65-16,0 13 53 0,0 5-17 15,0 0-59-15,0-10-33 16,7-14-21-16,1-17-114 15,4-13-263-15,7-29-262 16,-5-11-61-16,-1-2-267 0</inkml:trace>
  <inkml:trace contextRef="#ctx0" brushRef="#br0" timeOffset="3">21843 16408 722 0,'0'0'570'0,"0"0"31"16,0 0-104-16,0 0-222 15,0 0 3-15,42 136-36 0,-36-42-26 16,-2-16-92-1,-4-31-64-15,0-24-27 16,2-7-27-16,2-7-6 0,2-9 0 16,7-20-14-16,1-33-49 15,15-22-48-15,-4-1-22 16,0 7 57-16,-2 13 58 16,-1 23 18-16,9 13 18 15,2 19 79-15,13 26 23 16,-7 53-39-16,2 29-21 15,-10-2-21-15,-6-22-20 16,-12-31-19-16,-1-28-46 16,-4-8-289-16,-6-12-1151 0</inkml:trace>
  <inkml:trace contextRef="#ctx0" brushRef="#br0" timeOffset="4">22527 16461 317 0,'0'0'789'0,"0"0"-396"0,0 0-19 15,0 0-116-15,0 0-71 16,0 0-23-16,0 0-5 16,0-42-13-16,0 31-31 15,0-2-25-15,0 2-30 16,-6 2-21-16,0 1-12 15,-4 8 0-15,-5 0-5 16,-7 23-10-16,-9 27 26 16,-7 30 46-16,1 24 16 15,12-5-16-15,15-23-14 16,10-31-59-16,0-28-11 16,12-11-8-16,7-6-52 15,6-16-58-15,4-33-71 16,-4-8-76-16,-7-6 34 15,1-3 79-15,-7 15 36 0,1 1 44 16,-3 15 45 0,0 18 27-16,-2 17 22 0,5 16 29 15,-1 36 93-15,7 34 72 16,-3 30 8-16,-3 9-49 16,-3-6-28-16,-10-15-50 15,-10-30-24-15,-13-20 1 16,2-15-13-16,-8-17-16 15,-6-5-15-15,-2-11-13 16,0-6-16-16,0-10-1 16,8-18-33-16,6-3-20 15,4-3-55-15,17-8-161 0,2 9-429 16,0 6-1140-16</inkml:trace>
  <inkml:trace contextRef="#ctx0" brushRef="#br0" timeOffset="5">22726 16623 329 0,'0'0'648'0,"0"0"-392"0,0 0-23 16,0 0-35-16,0 0-52 15,0 0-42-15,112 15 17 16,-75-31-7-16,4-9-29 15,-4-4-29-15,-2-5-17 16,-6 0-9-16,-14-1 17 16,-9 2 36-16,-6 5 8 15,-2 7-3-15,-17 11 21 16,-10 10 1-16,-12 32-13 16,-4 44 8-16,5 30 19 15,16-1 11-15,21-22-21 16,10-35-65-16,20-24-43 15,14-9-6-15,21-8-61 0,43-8-209 16,-14-19-380-16,-8-5-984 16</inkml:trace>
  <inkml:trace contextRef="#ctx0" brushRef="#br0" timeOffset="6">23813 16483 897 0,'0'0'513'15,"0"0"-241"-15,0 0-154 16,0 0 57-16,0 114 21 15,11-60 7-15,-5 1-21 16,2-7-42-16,-2-7-34 16,-2-12-52-16,-2-12-9 15,-2-13-12-15,0-4 37 16,0-20 47-16,0-15-83 16,-2-25-25-16,2-21-9 15,0 4 0-15,2 6 0 16,11 16 7-16,5 21 2 15,-1 6 15-15,6 7-16 16,-5 14-8-16,1 7-33 0,8 21-184 16,-4 6-428-16,-1 0-985 15</inkml:trace>
  <inkml:trace contextRef="#ctx0" brushRef="#br0" timeOffset="7">24080 16616 1152 0,'0'0'606'16,"0"0"-331"-16,0 0-82 15,0 0-51-15,0 0-41 16,91 11-36-16,-54-22-32 16,0-8-6-16,3-5-1 0,-14-5 1 15,-7-3-7 1,-7-1-4-16,-7 2-15 0,-5 5 0 15,-7 6-1-15,-17 17 0 16,-12 4 0-16,-11 37 43 16,-13 28 80-16,16 4 58 15,13-4-15-15,19-10-52 16,12-22-56-16,17-3-45 16,14-6-13-16,8-15-18 15,33-15-180-15,-8-17-376 16,-8-3-584-16</inkml:trace>
  <inkml:trace contextRef="#ctx0" brushRef="#br0" timeOffset="8">24820 16399 205 0,'0'0'562'0,"0"0"-205"16,0 0-30-16,0 0 13 0,0 0-65 15,0 0-54-15,0 0-55 16,6-70-55-16,-12 60-45 16,-4 3-29-16,-3 2-23 15,-5 5 0-15,-7 10-2 16,-10 18 32-16,-9 28 60 16,-10 26 55-16,9 0-14 15,16-7-51-15,13-18-31 16,16-23-55-16,0-4-8 15,16-9-7-15,9-17-29 16,6-4-26-16,8-25-14 16,-2-12 7-16,1-5 29 0,-3-4 11 15,-8-3-11-15,-3 2 19 16,-5 1-9 0,-2 7 18-16,-5 9 12 0,-8 13 5 15,-4 17 15-15,0 24 14 16,-23 54 34-16,-12 50 39 15,-2 22 4-15,16-1-20 16,11-34-43-16,10-44-21 16,19-29-27-16,5-21 3 15,7-15-9-15,5-6-4 16,-1-33 10-16,-15-38 5 16,-9-5 3-16,-11 5 7 15,-17 12 10-15,-8 20-11 0,-6 3-14 16,15 1-127-1,10 12-396-15,6 10-652 0</inkml:trace>
  <inkml:trace contextRef="#ctx0" brushRef="#br0" timeOffset="9">25099 16275 1051 0,'0'0'576'16,"0"0"-309"-16,-10 87 21 15,10-3-5-15,0 1-29 16,0-8-60-16,0-15-87 16,16-23-58-16,7-10-43 15,4-9-6-15,4-20-21 16,8-15-63-16,7-38-85 16,1-24-45-16,-6-18 56 0,-10 6 75 15,-14 22 51-15,-11 25 32 16,-4 22 3-16,-2 8 32 15,0 12 103-15,0 16 8 16,-8 49-54-16,-4 31 62 16,-1-4-24-16,5-13-42 15,8-33-70-15,0-26-18 16,16-10-276-16,1-9-497 16,2-1-942-16</inkml:trace>
  <inkml:trace contextRef="#ctx0" brushRef="#br0" timeOffset="10">25537 16300 1562 0,'0'0'615'16,"0"0"-250"-16,4 109-6 16,-2-45-141-16,-2 3-84 15,0-16-73-15,7 1-61 16,-1-23-97-16,-2-14-459 0,2-15-580 15</inkml:trace>
  <inkml:trace contextRef="#ctx0" brushRef="#br0" timeOffset="11">25729 16412 816 0,'0'0'1019'16,"15"110"-314"-16,-1-49-229 15,-5-17-289-15,1-2-88 16,-2-5-59-16,-2-18-32 16,1-15-8-16,-3-4 27 15,-2-27-13-15,2-8-14 16,4-15-1-16,9-16 1 16,6 2-13-16,8-1-1 15,22 0-7-15,3 26 4 16,12 7 8-16,15 20 8 15,-27 12-16-15,-13 1-599 0</inkml:trace>
  <inkml:trace contextRef="#ctx0" brushRef="#br0" timeOffset="12">26296 16465 1154 0,'0'0'658'0,"0"0"-97"16,0 0-210-16,0 0-84 16,0 0-113-16,0 0-58 15,0 0-52-15,35 29-20 16,-16-29-9-16,5-13-15 15,5-6-8-15,-6-5-49 16,-2-3-12-16,-11-4-4 16,-4 1 22-16,-6 2 26 0,-4 7 24 15,-14 11 1-15,-9 10 0 16,-8 18 34-16,-9 36 30 16,-3 29 50-16,11 1 1 15,12-8-31-15,22-17-37 16,2-25-20-16,14-6-27 15,15-10-11-15,6-18-38 16,23-22-146-16,-10-14-293 16,-5-2-626-16</inkml:trace>
  <inkml:trace contextRef="#ctx0" brushRef="#br0" timeOffset="13">26726 16286 842 0,'0'0'505'0,"0"0"-209"15,0 0-43-15,0 0-108 16,0 0-53-16,0 0-2 0,0 0-5 16,0-6 2-1,0 6 17-15,0-1 22 0,0 1 9 16,-2-2 0-16,-4 2-10 15,-1-2-39-15,-5 2-8 16,0 0-6-16,-1 0 15 16,-1 0-15-16,5 5-2 15,3 2-31-15,6 4-25 16,0 4-5-16,0 8 6 16,2 7 12-16,11 5-5 15,3 9 13-15,1 4-11 16,-3 1 7-16,-8-1-11 15,1-5 1-15,-7-7-9 16,-2-8 3-16,-17-9-9 0,-6-10-6 16,-8-7 0-16,2-2-52 15,0-3-45-15,0-8-101 16,-12-9-291-16,3 3-310 16,7 2-571-16</inkml:trace>
  <inkml:trace contextRef="#ctx0" brushRef="#br0" timeOffset="14">25415 15843 1820 0,'0'0'815'15,"0"0"-587"-15,0 0-102 16,0 0-93-16,0 0-33 16,0 0-211-16,0 0-848 0</inkml:trace>
  <inkml:trace contextRef="#ctx0" brushRef="#br0" timeOffset="15">27673 16417 1000 0,'0'0'347'0,"0"0"8"15,0 0-84-15,0 0-95 16,0 0-36-16,-46-75-17 16,27 69-1-16,-3 6 1 15,-7 6-20-15,-8 32-18 16,-5 31 15-16,9 24-7 15,10-2-24-15,15-18-27 16,8-27-19-16,2-23-23 16,21-5-17-16,8-9-5 15,12-9-52-15,11-17 1 16,2-25 4-16,0-14 16 0,2-18 30 0,-15-17 4 31,-8-13 18-31,-16-3 1 16,-13 7 5-16,-6 22-5 15,0 27 8-15,0 20-7 16,0 17 14-16,-4 14 54 16,-2 13 15-16,-7 55-74 15,-5 54 60-15,-1 28 28 16,7 5 59-16,7-32-25 0,5-47-71 16,7-29-61-16,9-20-1 15,26-14-236-15,-9-8-539 16,6-5-1087-16</inkml:trace>
  <inkml:trace contextRef="#ctx0" brushRef="#br0" timeOffset="16">28344 16488 16 0,'0'0'1428'16,"0"0"-924"-16,0 0-228 0,0 0-110 16,-18-74-86-1,14 55-51-15,-3 5-10 0,-1 8 31 16,-4 6 43-16,-11 15-23 16,-8 31 21-16,-6 28 55 15,2 0 2-15,6-4-35 16,16-17-31-16,13-20-42 15,0-6-40-15,4-11-11 16,15-16-14-16,10-5-21 16,2-26-62-16,4-10-18 15,-8-9 50-15,-2-2 49 16,-9 4 25-16,-7 9 2 16,-5 15 1-16,-4 19 0 15,0 19-1-15,0 47 2 16,0 6 38-16,0-1-2 0,6-14-32 15,23-18-6-15,-4-9-247 16,0-10-622-16</inkml:trace>
  <inkml:trace contextRef="#ctx0" brushRef="#br0" timeOffset="17">28605 16129 1250 0,'0'0'744'0,"0"0"-164"15,0 0-393-15,0 138 41 16,-6-14-24-16,-1 15-26 16,-3-13-48-16,8-33-65 0,2-37-34 15,0-24-31 1,0-14-48-16,0-12-208 0,0-6-449 16,2 0-347-16</inkml:trace>
  <inkml:trace contextRef="#ctx0" brushRef="#br0" timeOffset="18">28338 16431 664 0,'0'0'1344'0,"0"0"-703"16,0 0-301-16,0 0-133 15,95 34-75-15,-33-30-80 16,4-3-39-16,-12-1-13 15,23 7-83-15,-13 0-278 0,-15 0-477 0</inkml:trace>
  <inkml:trace contextRef="#ctx0" brushRef="#br0" timeOffset="19">29012 16510 709 0,'0'0'613'0,"0"0"-250"16,0 0 30-16,0 0-93 15,0 0-93-15,0 0-73 16,0 0-40-16,25-62-33 16,-21 47-22-16,-4 1-12 15,0 0 0-15,0 3-6 16,0 3 13-16,0 3 42 15,-12 4-7-15,-5 1 3 0,-4 6-22 16,-6 13 12-16,-4 12 7 16,0 12-1-16,3 9-14 15,3 5-20-15,6 3-8 16,11-2-25-16,4-12-1 16,4-7 0-16,4-14-6 15,10-12-10-15,9-13 14 16,6-5-7-16,2-20-4 15,0-9-17-15,0-8-27 16,-2-8-14-16,-4 0-47 16,-7 0 42-16,-5 8 47 15,-9 15 29-15,-4 20 30 16,0 22 75-16,0 52-30 0,14 29 39 16,11-1-26-1,6-14-37-15,2-31-49 0,13-18-2 16,-7-5-177-16,-2-10-573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7:56:28.877"/>
    </inkml:context>
    <inkml:brush xml:id="br0">
      <inkml:brushProperty name="width" value="0.05292" units="cm"/>
      <inkml:brushProperty name="height" value="0.05292" units="cm"/>
      <inkml:brushProperty name="color" value="#90EE90"/>
    </inkml:brush>
  </inkml:definitions>
  <inkml:trace contextRef="#ctx0" brushRef="#br0">4628 16323 123 0,'0'0'1146'0,"0"0"-583"16,0 0-293-16,0 0-41 15,0 0-45-15,0-14-77 16,0 6-50-16,-6 0-22 15,4-1 19-15,-8-1 19 16,-7 2 3-16,3-1-4 16,-9 3-9-16,-2 5-21 15,-6 1 1-15,-4 7 1 16,2 20 5-16,-2 23 8 16,4 28-3-16,12 22-2 15,13-5-19-15,6-19-6 16,2-28-25-16,17-18 7 15,3-3-9-15,11-4-12 0,7-3-3 16,3-15 5 0,7-5-20-16,16-29-151 0,-10-5-276 15,-9-3-484-15</inkml:trace>
  <inkml:trace contextRef="#ctx0" brushRef="#br0" timeOffset="1">4907 15983 1433 0,'0'0'337'0,"0"0"-169"16,-2 150 104-16,2-31-53 16,9 16-42-16,-3-5-49 15,0-31-34-15,0-39-52 16,-2-20-20-16,-2-16-10 15,2-5-12-15,-1-6-1 16,7-12-8-16,2-7-3 16,11-42 11-16,14-34-59 15,7-25-95-15,-1 3-6 16,-8 24 27-16,-12 32 56 16,-4 30 67-16,-1 12 11 15,1 6 0-15,8 39 0 16,-1 42 27-16,-5 29 78 0,-4-6 12 15,-5-22-42 1,-4-34 8-16,13-27-83 0,-2-7-479 16,1-11-760-16</inkml:trace>
  <inkml:trace contextRef="#ctx0" brushRef="#br0" timeOffset="2">5769 16350 1069 0,'0'0'381'15,"0"0"-58"-15,0 0-148 16,0 0-91-16,0 0-26 16,-53-71 40-16,38 65 47 15,-3 6-7-15,-5 10-23 16,-2 22-38-16,-6 28 54 16,2 21 25-16,4-3-20 15,9-6-15-15,9-17-46 16,7-20-34-16,0-7-33 0,7-4-8 15,7-16-6-15,1-8-17 16,7-18 5-16,3-20-24 16,4-24-123-16,-2 0-30 15,-2-4-1-15,-7-1-42 16,-3 21 32-16,-7 4 85 16,-2 20 121-16,-2 22 10 15,-4 23-2-15,7 43 126 16,-5 6 47-16,4-4-1 15,0-8-50-15,4-25-63 16,3 0-67-16,8-14-103 16,-1-14-375-16,-1-7-400 0</inkml:trace>
  <inkml:trace contextRef="#ctx0" brushRef="#br0" timeOffset="3">5924 16327 1117 0,'0'0'490'16,"0"0"-171"-16,33 90 14 0,-20-34-64 16,-1 5-52-16,1 1-44 15,-5-15-62-15,-2-7-63 16,-4-13-36-16,2-18-6 16,5-9-6-16,1-20-12 15,4-22-49-15,11-22-123 0,14-24-3 16,1 9 96-1,-5 12 88-15,0 20 3 0,-14 32 105 16,8 12 48-16,-5 3-36 16,-1 28-9-16,-4 17-17 15,-7 13-13-15,-4 0-30 16,-1-3-37-16,3-7-11 16,0-16-336-16,3-17-728 0</inkml:trace>
  <inkml:trace contextRef="#ctx0" brushRef="#br0" timeOffset="4">6770 16346 525 0,'0'0'609'0,"0"0"-313"16,0 0-27-16,0 0-51 16,0 0-59-16,0 0-27 15,0 0-21-15,-13-66-3 16,5 56 0-16,-2 0-2 16,-7 4-2-16,-1 3 19 15,-3 3-59-15,-2 10-1 16,-2 20-23-16,3 24 18 15,7 2 2-15,5 9 5 16,10 0-38-16,0-15-12 16,4-1-9-16,8-16-6 15,3-14-25-15,1-16-50 0,7-5-3 16,-4-27 21-16,1-17-58 16,-1-7-24-16,0-7 35 15,-5 1 11-15,-6 10 29 16,-3 11 44-16,-3 15 20 15,2 20 53-15,-2 7 1 16,10 44-45-16,7 38 96 16,10 30-6-16,-4 14-16 15,-9-6 1-15,-14-20-2 16,-2-31 7-16,-14-18-4 16,-9-20-23-16,0-11-3 15,-8-4-23-15,-2-13-15 16,-6-7-4-16,6-6 1 15,2-20-18-15,2-10-5 16,10-3-5-16,9-5-95 0,10-18-229 16,0 11-376-16,12 7-744 15</inkml:trace>
  <inkml:trace contextRef="#ctx0" brushRef="#br0" timeOffset="5">7005 16448 418 0,'0'0'690'15,"0"0"-443"-15,0 0 12 16,0 0-23-16,0 0-71 16,0 0-7-16,0 0-35 15,7 63-22-15,5-57-27 16,5-3-16-16,1-3-34 16,3 0 19-16,8-15-11 15,0-9 0-15,-2-6-18 16,-5-6-13-16,-3-4 10 15,-7-1 2-15,-7 2-3 0,-5 4-9 16,-13 8 14-16,-16 13 10 16,-2 14 69-16,-12 22-3 15,1 49 2-15,18 31 51 16,13-1-23-16,11-16-22 16,19-33-36-16,10-24-39 15,8-6-24-15,11-8-26 16,26-21-181-16,-14-19-488 15,-6-8-1576-15</inkml:trace>
  <inkml:trace contextRef="#ctx0" brushRef="#br0" timeOffset="6">7832 16315 932 0,'0'0'411'16,"0"0"-198"-16,15 133 35 16,5-61 26-16,-1-2-19 15,0-9-77-15,-7-19-73 16,-2-4-40-16,1-4 11 16,-9-17-31-16,2-13-23 15,-4-4 35-15,0-25 27 16,0-14-49-16,-6-26-35 15,6-22-13-15,0 4-14 16,0 8 6-16,14 15 20 16,11 26 1-16,0 3 18 0,10 5-15 15,-4 19-3-15,6 7-19 16,-2 12 5-16,3 22-17 16,-7-4-343-16,-3-4-904 0</inkml:trace>
  <inkml:trace contextRef="#ctx0" brushRef="#br0" timeOffset="7">8285 16594 342 0,'0'0'845'15,"0"0"-523"-15,0 0-27 0,0 0-41 16,0 0-72-1,0 0-18-15,0 0-7 0,81-46-85 16,-57 15-41-16,-3-6-17 16,-6-3-14-16,-9-5-14 15,-6 5-39-15,0 4-8 16,-6 12 49-16,-15 17 12 16,-12 9 7-16,-11 44 69 15,3 33 64-15,8 3 72 16,10-5-20-16,21-13-35 15,4-25-79-15,21-3-55 16,8-8-23-16,10-17-25 16,23-22-207-16,-10-14-453 15,-6-9-1083-15</inkml:trace>
  <inkml:trace contextRef="#ctx0" brushRef="#br0" timeOffset="8">8806 16298 519 0,'0'0'764'0,"0"0"-472"15,0 0-19-15,0 0-87 16,0 0-88-16,0 0-18 15,0 0 1-15,0-61 14 16,0 57 34-16,-4 1 16 16,-4 0-16-16,-5 3-43 15,1 0-24-15,-11 2-8 0,0 15-10 16,-2 10 20-16,-3 12 15 16,1 12 8-16,4 11-3 15,8 0-41-15,9 0-14 16,6-7-16-16,0-11-13 15,6-13-1-15,9-14-10 16,1-14-7-16,5-3 6 16,6-26 11-16,0-13-35 15,2-11-82-15,2-6-56 16,-2-3-22-16,-2 1-62 16,-9 4 40-16,-1 12 132 15,-11 13 86-15,-2 15 62 0,-4 14 112 16,0 19-36-16,-6 55-62 15,-11 49 76-15,5 29-1 16,2 7 20-16,10-18-42 16,0-48-41-16,10-33-44 15,2-30-34-15,1-21-10 16,5-9-13-16,11-27 13 16,4-32 2-16,-4-33 10 15,-10-8 3-15,-13 14-9 16,-6 27-6-16,-2 27-5 15,-10 14-13-15,-5 4-73 16,-2 9-138-16,3 1-276 16,4 4-507-16</inkml:trace>
  <inkml:trace contextRef="#ctx0" brushRef="#br0" timeOffset="9">9104 16227 1262 0,'0'0'732'16,"0"78"-155"-16,8-4-94 15,8 2-261-15,1-7-100 16,-5-14-57-16,3-21-44 15,3-7-21-15,1-10-6 0,2-17-81 16,-3-10-102-16,1-27-71 16,-5-11-57-16,-1-10 53 15,-1-5 17-15,-1-1 79 16,-1 6 152-16,-2 11 16 16,-2 15 112-16,1 22 124 15,-1 13-37-15,-2 45 5 16,4 28 3-16,2 0-29 15,-3-5-64-15,1-18-65 16,-2-22-49-16,11-13-169 16,-7-7-638-16,2-11-1148 0</inkml:trace>
  <inkml:trace contextRef="#ctx0" brushRef="#br0" timeOffset="10">9602 16150 1425 0,'0'0'571'16,"0"75"-58"-16,6-23-242 15,0 5-116-15,5-1-101 16,-3-5-54-16,-2-15-191 16,0-16-620-16</inkml:trace>
  <inkml:trace contextRef="#ctx0" brushRef="#br0" timeOffset="11">9722 16434 1285 0,'0'0'782'0,"24"77"-269"16,-11-32-245-16,1 0-79 15,1-9-82-15,-9-12-48 16,-4-15-28-16,-2-9 4 15,0-8 54-15,0-20-56 16,0-15-22-16,4-20-10 0,9-23 4 16,1 6-4-1,9 9-2-15,2 20-8 0,18 22-3 16,-2 6-237-16,-3 7-665 0</inkml:trace>
  <inkml:trace contextRef="#ctx0" brushRef="#br0" timeOffset="12">10185 16395 1614 0,'0'0'674'16,"0"0"-305"-16,0 0-114 0,0 0-52 15,0 0-69-15,0 0-58 16,0 0-39-16,64 14-23 16,-46-32-14-16,1-4-5 15,-5-7-76-15,-1-5-66 16,-9 2-25-16,-4 2 54 16,-6 8 48-16,-13 11 45 15,-6 11 25 1,-10 29 43-1,-2 43 82-15,12 30 58 0,13-2 0 16,12-18-47-16,6-31-60 16,13-28-35-16,1-3-41 0,9-11-1 15,19-12-63-15,-11-21-246 16,-6-7-677-16</inkml:trace>
  <inkml:trace contextRef="#ctx0" brushRef="#br0" timeOffset="13">10577 16175 998 0,'0'0'384'15,"0"0"-21"-15,0 0-99 0,0 0-92 31,0 0-39-31,0 0 7 0,0 0-7 0,3-20-11 32,-3 19-28-32,0-1-25 15,-3 0 1-15,-3 1 5 0,0 1 10 0,-4-2-7 32,4 2-3-32,-1 0 5 0,1 0-26 0,-2 0-13 31,2 5-20-31,-9 10 4 0,3 5-1 0,-1 5 11 31,5 3-8-31,8 2-9 0,0 0-11 0,15-1-7 16,20 1 1-1,12 1-1-15,7 4 7 16,2 1-6-16,-9 5 9 16,-14 4 30-16,-16-2-17 15,-17-2-23-15,-12-7 0 16,-17-13-38-16,-2-21-95 15,6 0-405-15,6-13-773 0</inkml:trace>
  <inkml:trace contextRef="#ctx0" brushRef="#br0" timeOffset="14">9354 15719 1714 0,'0'0'760'15,"0"0"-449"-15,0 0-101 16,0 0-112-16,0 0-98 15,0 0-152-15,0 0-553 16,76 10-1281-16</inkml:trace>
  <inkml:trace contextRef="#ctx0" brushRef="#br0" timeOffset="15">11615 16219 1056 0,'0'0'529'0,"0"0"-209"16,0 0-87-16,0 0-54 16,0 0-32-16,0 0-30 15,0 0 13-15,-62-55-3 16,39 58-15-16,-8 32-25 16,-10 33 4-16,-2 29 27 15,5 13 0-15,14-15-52 16,15-29-21-16,9-31-18 15,11-12-27-15,7-6-4 16,13-6-10-16,7-6-40 16,7-5-58-16,0-23-56 15,9-13-53-15,-2-4-24 16,-7-4-54-16,-3-1-35 0,-13-1 70 16,-9 6 169-1,-3 2 95-15,-11 7 76 0,-4 8 117 16,-2 12 61-16,0 11 33 15,0 4-84-15,-8 28-111 16,-9 13 44-16,11 9-13 16,6 0-39-16,0-9-47 15,25-11-35-15,10-18-2 16,2-16-7-16,0-11 7 16,-8-23 15-16,-12-9 7 15,-15-6 22-15,-4 1 28 16,-27 5-11-16,-6 8-43 15,4 11-18-15,4 8-34 16,17 13-181-16,10 3-578 16,0 0-930-16</inkml:trace>
  <inkml:trace contextRef="#ctx0" brushRef="#br0" timeOffset="16">12301 16366 1001 0,'0'0'639'0,"0"0"-349"16,0 0-54-16,0 0-85 15,0 0-60-15,0 0 9 16,0 0 26-16,-12-47 44 15,-7 65-56-15,-12 29-18 16,-10 26 35-16,12 2 7 16,8-7-35-16,11-14-58 15,10-26-30-15,6-8-15 16,17-6-16-16,6-14-16 16,14-39-11-16,11-30-53 0,2-22-97 15,-13-14-40-15,-14 0 5 16,-20 3 61-16,-9 2 35 31,0 1 88-31,0 19 39 16,0 26 5-16,-2 27 15 0,-5 21 53 15,7 6 110-15,-6 34-72 0,0 47-75 16,2 43 139 0,4 17 35-16,0-8-1 15,10-37-62-15,5-40-96 16,1-23-46-16,3-18-7 0,10-13-243 15,-5-2-428-15,1-2-726 16</inkml:trace>
  <inkml:trace contextRef="#ctx0" brushRef="#br0" timeOffset="17">12636 16481 993 0,'0'0'410'0,"0"0"-68"15,0 0-120-15,0 0-86 16,0 0 42-16,0 0-2 15,0 0-8-15,0 16-35 16,9-16-3-16,5 0-11 0,3 0-17 16,3-3-53-16,3-8-32 15,2-3-7-15,-2-3-9 16,-5-4 8-16,1-5-8 16,-7-4 0-16,-4 0-1 15,-8-3 0-15,0 2-2 16,-8 7 2-16,-10 10-1 15,-11 14 1-15,-7 8 1 16,-3 41 16-16,4 30 59 16,10 1 38-16,13-5-9 15,12-18-53-15,18-24-28 16,18-9-21-16,13-11-3 0,24-27-75 16,-11-17-398-16,-13-6-927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5:45:03.568"/>
    </inkml:context>
    <inkml:brush xml:id="br0">
      <inkml:brushProperty name="width" value="0.05292" units="cm"/>
      <inkml:brushProperty name="height" value="0.05292" units="cm"/>
      <inkml:brushProperty name="color" value="#90EE90"/>
    </inkml:brush>
  </inkml:definitions>
  <inkml:trace contextRef="#ctx0" brushRef="#br0">17188 1008 977 0,'0'0'309'15,"0"0"-66"-15,0 0-95 0,0 0-73 16,0 0-56-16,0 0-19 16,0 0 0-16,0 0 8 15,0 2 36-15,0 5 56 16,0 2 27-16,0-1-24 15,0 3-11-15,0 1-27 16,0 0-5-16,0 4-17 16,2 2 2-16,-2 2-15 15,4 2-4-15,-2 3-8 16,-2 0 7-16,0 0 2 16,5 2-3-16,-5 0-3 15,0 1 3-15,0 0-8 16,0-2-1-16,0 2-3 15,0 0-11-15,0-1 8 0,0 1-7 16,0 0-1-16,2 1 7 16,-2-2-2-16,0-1 0 15,4 0 1-15,-4 1 5 16,0 1-10-16,0 1 8 16,0 3 32-16,0 1 3 15,0 1-21-15,0-1-1 16,0 0-3-16,0-2-2 15,0-1-2-15,0-2-4 16,0-1 3-16,0-3-1 16,0 1-4-16,0 0 1 15,0 3-4-15,0 0-5 16,0 2 4-16,0-1-5 0,0 1 0 16,0 1 7-16,0 0-8 15,0 0 11-15,0 2-9 16,0-2-2-16,0 0 0 15,0 1 12-15,0-1 0 16,0 0 0-16,0 2-1 16,0-1-10-16,0 0 8 15,0-2-3-15,0 1 0 16,2-1-5-16,-2 0 7 16,4 0-8-16,-2 2 1 15,2-1 1-15,-2-1-1 16,2 2 5-16,-2 0-5 15,-2 1 1-15,5-1 4 16,-3 2-5-16,-2 0 5 16,4 2-5-16,-4-3 8 0,0 2-8 15,2-2 13-15,-2-2-4 16,4-1-1-16,-2-3-9 16,4 0 6-16,-2 0-5 15,0 0-1-15,3 1 1 16,-5 2-1-16,2-1 8 15,-4 5-8-15,2-4 0 16,2 2 0-16,-4-1 1 16,0 1-1-16,2-4 1 15,-2 1 0-15,4-3-1 16,-2-1-5-16,2 2 5 16,-1 0 0-16,-3 0 1 15,6 1 5-15,-2 0-5 0,-2-1-1 16,2 1 1-16,-2-1 0 15,2 0 0-15,-4-2 0 16,2 0 0-16,-2 1 0 16,4-2 0-16,-1 1 7 15,-3 1-3-15,0 5-4 16,4 0 4-16,-4 1-5 16,0 1 1-16,0-2-1 15,0-3 1-15,0-5 0 16,2-4 0-16,-2-3-1 15,4-3 0-15,-2-2 1 16,2 0-1-16,-4-1 0 0,0 0 1 16,0-4-1-1,0-1-1-15,0-5-56 0,0 0-124 16,0-17-187-16,0-5-393 16,-6-4-690-16</inkml:trace>
  <inkml:trace contextRef="#ctx0" brushRef="#br0" timeOffset="1413.21">17190 1009 508 0,'0'0'361'16,"0"0"-148"-16,0 0-76 0,0 0-24 16,0 0-13-16,0 0-8 15,0 0 2-15,-2-3-19 16,2 3-18-16,0 0 7 15,0 0-14-15,0 0 1 16,0 0 21-16,2 0 30 16,4 0-22-16,5 0-20 15,1 0-17-15,-4 0 0 16,5 0-4-16,-1 0-5 16,3-1-2-16,-3-1 4 0,0 1 3 15,-3-1 5 1,1 2-7-16,-2-1-14 0,3 1-5 15,1 0-7-15,-2 0-3 16,3 0-7-16,-1 0 8 16,7 0-3-16,-5 0 0 15,-1 0-4-15,3 0 5 16,-3 0-6-16,-1 0 0 16,-2 0 0-16,3 0-1 15,-5 0 0-15,4 0 0 16,1 0 1-16,-3 0 0 15,1 0 5-15,-3 0-4 16,2 0-1-16,-2 0 5 16,3 0-5-16,-3 0-1 15,2 0 0-15,-1 0 2 16,1 0-2-16,-2 0 3 16,0 0-2-16,-1 0 0 0,-1 0 1 15,-4 0-1-15,2 0 1 16,-2 0-2-16,4 0 1 15,1 0-1-15,-1 0 1 16,0 0 0-16,0 0 5 16,0 0-5-16,-2 0 8 15,-1 0 3-15,1 0 6 0,-4 0-5 16,0 0 5-16,0 0-11 16,0 0-7-16,0 0 0 15,0 0-134-15,-4 0-480 16,-5 0-1062-16</inkml:trace>
  <inkml:trace contextRef="#ctx0" brushRef="#br0" timeOffset="3234.55">17761 985 386 0,'0'0'377'0,"0"0"-79"15,0 0-81-15,0 0-40 0,0 0-17 16,0 0-31-16,0 0-15 15,-2 0-24-15,2 0-35 16,0 0 5-16,0 0-11 16,0 0-1-16,0 4 66 15,0 3-6-15,0 2-32 16,0 2 9-16,0 3-23 16,0 0-17-16,0 4-11 15,0-2-9-15,0 1-7 16,0 1 9-16,0 2 22 15,2 0-28-15,-2-1 2 16,4 1-4-16,-2 1-2 16,-2 0-1-16,4 2-1 15,-4 1 4-15,0 0-5 0,2 3-1 16,-2 0-5-16,0 1 1 16,0 1-8-16,0 2 8 15,0 0-2-15,0 1-1 16,0 0 17-16,-2-1 6 15,-2 0 3-15,4-2-22 16,-2-3 4-16,2-2-13 16,0 0 7-1,0-1-7-15,0-4-1 16,0 3 0-16,0-1 2 16,0 1 7-16,0 5-8 15,0 3 0-15,0 1 0 0,0 1 10 16,-4-1-10-1,4 0 0-15,0-1-1 0,0-3 1 16,0 0 0-16,0-2-1 16,0-2 1-16,0 1 0 15,0-1 0-15,0 1 1 16,0 4 7-16,0-2-9 16,0 4 0-16,4 0-1 15,-2-4 7-15,2 1-12 16,-2-3 6-16,2-2 0 15,-4-3 1-15,2-4-1 16,2-2-1-16,-1 1 1 16,1 1-1-16,-2 3 2 0,2 2-1 15,-2 3 0-15,2 5 0 16,-4 0 1-16,2 1 1 16,-2 0-2-16,4-1 1 15,0-2-1-15,-2-1-2 16,3-1 2-16,-5-3 0 15,2 0 0-15,2-1 0 16,-4 0 1-16,6-1-1 16,-4 1 1-16,-2 2 0 15,4 2 10-15,-4 2-10 0,0-1 9 16,2 2-2-16,-2 0-8 16,4-1 1-16,-4 1-1 15,0-1 6-15,2-2-6 16,-2-2 1-16,0 0 1 15,5-4 5-15,-5-1-1 16,2 0-5-16,-2-2 8 16,0-1-7-16,4 1 7 15,-4-1-8-15,0 2-1 16,0-2 1-16,0 5 21 16,0-2-16-16,0 2 0 15,2-1-5-15,-2 1-1 16,0 1 0-16,0 2 2 0,4-4-1 15,-4 0 0-15,0-2 1 16,2-1-2-16,2 4 1 16,-4 0 0-16,2 4 0 15,-2 2 17-15,0 1-5 16,4-2-5-16,-4-4-7 16,0-1 18-16,0-3-18 15,0-6 5-15,0-2-6 16,0-4 1-16,0-1-1 15,0-3 0-15,0 1 0 16,0 1 0-16,2-1-1 16,-2 2-36-16,0-1-62 0,5 3-71 15,-5-2-89-15,2-3-115 16,-2 0-271-16,4-10-453 0</inkml:trace>
  <inkml:trace contextRef="#ctx0" brushRef="#br0" timeOffset="8016.21">17887 3753 481 0,'0'0'527'15,"0"0"-311"-15,0 0-34 16,0 0-34-16,0 0-59 15,0 0-29-15,0 0-2 16,0 0 29-16,0 0 8 16,0 0 4-16,0 0-3 15,0 0-25-15,0 0 3 16,0 0-3-16,0 0 0 16,0 0-4-16,0 0-14 0,0 0-13 15,0 6-14 1,0 2 6-16,2 4 13 15,2 2-6-15,-2 1-6 0,-2 1-5 16,4 1-9-16,-4-2-4 16,0-2-4-16,0 0 4 15,0-3-3-15,0-1-3 16,4-1 0-16,-4-4-8 16,0 0 5-16,0-2-5 31,0 0 0-31,0 0 0 15,0-1 2-15,0 0-2 0,0 1 8 16,2 0-9-16,-2-1 1 16,0-1 1-16,0 1 4 15,0 0-5-15,0 1 0 16,0-1 8-16,0 1-3 16,0-2 6-16,5 1-3 15,-5-1 3-15,2 0-5 16,2 0 2-16,-2 0 2 15,4 0 19-15,0 0-6 16,7 0-8-16,-1 0 2 16,-2 0-12-16,5 0-5 0,-3 0 0 15,3 0 0-15,-3 0 0 16,0 0 0-16,3 0-1 16,4 0 1-16,7-1 7 15,1-2-7-15,2-1-1 16,-4 1 1-16,0 0 0 15,-9 2-1-15,-3 1 0 16,-1 0-1-16,-6 0 1 16,-4 0 0-16,3 0 0 15,-3 0 0-15,2 0 1 16,-2 0-1-16,8 0 0 16,1-2 1-16,3-1 1 15,5 1-1-15,3-1-1 16,-1 0 1-16,0 2-1 15,-3-1 0-15,-9 2 0 0,1 0-1 16,-4-1 1-16,-4 1 0 16,2 0 6-16,3-1-5 15,-1-3 0-15,0 2-1 16,6-1 1-16,5-1 0 16,-3-1-1-16,5 3 0 15,0-1 0-15,-1 0 0 16,-1 0 0-16,-1 2 0 15,-8 1 0-15,5-2 0 16,-3 1 1-16,-4-1 0 16,3 1-1-16,1-2 0 15,-4 1 0-15,5 1 0 0,-5 0 1 16,2 0-1 0,-2 1 0-16,0 0 0 0,1 0 0 15,-1 0 0-15,0-2-1 0,0 2 1 16,0 0 0-16,1-2 0 15,3 2 0-15,2-1 0 16,-1 0 0-16,-3-1 0 16,2-1 0-16,-3 2 0 15,-1 0 0-15,0 1 0 16,-6 0 0-16,2 0 0 16,2 0 0-16,-4-2 0 15,2 2 0-15,2-1 0 16,3 1-1-16,-5-2 1 15,2 2-1-15,-2 0 1 16,2 0-6-16,-2 0 6 0,2-1 0 16,-2 1 1-1,2-1-1-15,0-2 0 0,5 2 0 16,-3-2 0-16,0 1-1 16,0 1-4-16,-2 0 5 15,-1-1 0-15,-3 2 0 16,0 0-1-16,0 0 1 15,0 0-1-15,0 0 1 16,0 0 0-16,4 0-6 16,-4 0 4-16,2 0 1 15,2 0 0-15,-2 0 1 16,2 0-1-16,-4 0 1 0,0 0 0 16,0 0-1-16,0 0 1 15,0 0 0-15,2 0-6 16,-2 0 5-16,0 0-5 15,4 0 6-15,-2 0-1 16,-2 0 0-16,7 0 0 16,-3 0 0-16,-2 0-9 15,2 0 1-15,-4 0 0 16,2 2 0-16,-2 0 8 16,4 3-8-16,-4 0 8 15,0 1 0-15,2-1-5 16,2 1 5-16,0-2 1 15,-4 2 0-15,2-2-1 0,3-1 0 16,-5 1 0-16,2 1 0 16,2-1 0-16,-4 2 1 15,2-1-1-15,2 2 0 16,-4 0-1-16,2 0-4 16,-2-1-1-16,4 1-2 15,-4-2 8-15,2 2-5 16,-2 0 6-16,0 2-1 15,4 1 0-15,-4 0 0 0,0 0-4 16,0-2 5 0,0 1 0-16,0-1 0 0,2 0 0 15,-2 1-1-15,5 1 2 16,-5 0-1-16,2 0 0 16,-2 0 0-16,0 1 0 15,0 2 0-15,0 0 0 16,4 0 0-16,-4 1 0 15,0 2 1-15,0-2-2 16,0 0 1-16,0 0 0 16,0 1 1-16,0-3-1 15,0 2-1-15,0-1 1 0,0 0 0 16,0 1 1 0,0 0-1-16,0 1 0 0,0 1 0 15,0-1 0-15,0 4 0 16,0-1 1-16,0 2-1 15,0-2 0-15,0 1 0 16,0-1 5-16,0-4-5 16,0 0 0-16,0-3 0 15,0-2 1-15,0 0-1 32,0-2 0-32,0-1 0 15,0 0 0-15,0-1 2 0,0-1-2 16,0-3 1-16,0 1-1 15,0 0 0-15,-4-2 1 16,4 2 0-16,0-2 0 16,0 0 11-16,0 0 0 15,-2 0-1-15,2 1 1 16,0-1-6-16,0 0 2 16,0 0-8-16,0 0 0 15,0 0 2-15,0 0-1 16,0 0 2-16,0 0 7 15,0 0 4-15,0 0 2 16,0 0 11-16,0 0-7 16,0 0-4-16,0 0-2 0,0 0-8 15,0 0-5-15,0 0-1 16,0 0 1-16,0 0 0 16,0 0 0-16,0 0 0 15,0 0 8-15,0 0-9 16,0 0 1-16,-5 0 1 15,5 0 4-15,-2 0-6 16,-2 0-1-16,2 0 1 16,-2 0-1-16,2 0 0 15,2 0 1-15,-4 0 0 16,-2 0 0-16,4-1 0 16,-5-1 0-16,-1 0 0 0,6 1 1 15,-4 0-1-15,0 0 0 16,-1-1 1-16,1 1-1 15,0 1 0-15,-4-1 1 16,4 1-1-16,-3-2 0 16,3 2 0-16,-4 0 0 15,1 0 0-15,-1 0 0 16,-2 0-1-16,-1 0-6 16,1 0 7-16,-5 2 0 15,3 2 0-15,-3 1 1 16,1-1 0-16,1 1-1 15,-1-1 0-15,1-1 2 0,3-1-1 0,-5-2 5 16,5 0-6-16,-5 0 0 16,3 0 0-16,-5 0 0 15,1 0 1-15,-3 0-1 16,3 0 0-16,-3 0 1 16,2 0-1-16,1 0 0 15,-5 0 1-15,6 0-1 16,-1 0 0-16,3 2-1 15,-1-2 1-15,-1 1 0 16,5 1 2-16,-3-1-1 0,3-1-1 16,-5 1-4-16,5 1 4 15,-2-2 6-15,-3 1-5 16,-2-1-1-16,1 2 0 16,5-2 1-16,-5 0-1 15,1 0 0-15,1 0 0 16,1 0 0-16,-1 0-9 15,1 0 9-15,-1 0-1 16,-1 0-1-16,-1 0 1 16,-1 0 1-16,0 0 1 15,1 0-1-15,1 0-2 16,-1 0 2-16,3 0 0 0,-1 0 0 16,3 0 2-16,1 0-2 15,6 0 0-15,-3 0-6 16,1 0 6-16,2 0 0 15,0 0-1-15,-1 0 0 16,-1-2 1-16,-2 2 0 16,2 0 0-16,-3 0 8 15,-1 0-8-15,-1 0-1 16,3 0-5-16,-2 0 6 16,3 0 0-16,-3 0 2 15,2 0-1-15,1 0-1 16,-3 0 0-16,6 0 4 15,-5 0-4-15,5 0 0 16,0 0-4-16,2 0 4 16,-2 0 7-1,0 0-7-15,-1 0-1 16,-1 0 1-16,-2 0-1 16,-3 0 0-16,1 0 0 15,0 0 0-15,-5 0 0 0,5 0-8 16,-1 0 16-1,1 0-13-15,4 0 12 0,1 0-4 16,1 0-2-16,2 0 0 16,2 0 5-16,2 0-5 15,-4 0 0-15,-2 0 0 16,4 0 0-16,-7 0-1 16,1 0 0-16,2 0-1 15,-5 0 2-15,5 0-2 0,-2 0 1 16,2 0 1-16,0 0-2 15,-1 0 2-15,3 0 0 16,-2 0-1-16,4 0 1 16,-2 0-1-16,2 0 1 15,-2 0-7-15,2 0 6 16,-3 0 1-16,3 0 0 16,-6 0-4-16,8 0 4 15,-2 0 1-15,2 0 4 16,-4 0-5-16,2 0-5 15,-2 0 5-15,2 0 1 16,-3 0-1-16,3 0 0 0,2 0 0 16,-4 0 0-16,4 0 0 15,0 0 0 1,0 0 5-16,0 0-5 0,0 0 0 16,0 0 0-16,0 0 0 15,0 0 1-15,0 0-1 16,0 0 0-16,0 0-5 15,0 0 5-15,0 0 2 16,-2 0-2-16,-2-1 0 16,2-8 0-16,-4-1 1 15,0-5 0-15,1-3-1 16,3 1-1-16,-4-6 0 16,2 1-16-16,2-3-34 15,-4-11-107-15,6 8-218 16,0 1-760-16</inkml:trace>
  <inkml:trace contextRef="#ctx0" brushRef="#br0" timeOffset="10978.03">22534 1942 121 0,'0'0'410'0,"0"0"-71"16,0 0-113-16,0 0-83 15,0 0-21-15,0 0-24 16,0 0 10-16,0 0-16 16,0 0-14-16,0 0-10 15,0 0 0-15,0 0 28 16,0 2-23-16,4 4 5 0,-4 1-13 16,2 1-5-16,-2 4-13 15,4-2-4-15,-2 2-6 16,-2-1 8-16,4 2-4 15,-2 0-6-15,-2 0 2 16,4 1-8-16,-4 0 6 16,2 0-11-16,-2 0-1 15,5 2-6-15,-3-2-2 16,-2 0 0-16,4 0 4 16,-4 0-1-16,2 2-11 15,2-2 2-15,-2-2-3 16,-2 2 3-16,4-1-8 15,-2 0 0-15,2-1 5 0,-4 1-6 16,2 1 8 0,-2 1 0-16,5 0 1 0,-5 1-3 15,0-1 0-15,2 1-4 16,-2 1 5-16,4 0-6 16,-4 1-1-16,2 1 0 15,2 1 12-15,0-1 12 16,-4-2-18-16,2-2-5 15,-2-1 0-15,4 3 0 16,-2-1 23-16,-2 1-5 16,5 1-17-16,-3 2 7 15,-2 1 13-15,4 2-5 16,-2-3-10-16,-2 2 1 0,4-2 1 16,-2-2-9-16,-2 2 1 15,4-2 5-15,-2 1 4 16,-2 0-9-16,4 1 0 15,-2 0 5 1,-2-1-4-16,5 1 6 16,-5-2-7-16,2 1 10 0,2-1 6 15,-4 0-17-15,2 1 12 16,2-1-5-16,-2-1-7 16,2 1 0-16,-2-2 6 15,2 2-5-15,-4 1-1 16,2 1 1-16,-2 1 4 15,5 0-5-15,-5-1 0 16,2 3 0-16,-2-1 1 16,0 0-1-16,4-1 1 15,-2 1-1-15,-2-1 0 16,4 0 1-16,-2-1-1 0,-2-1 0 16,0 0 1-16,0-1 10 15,4 2-11-15,-4 0 1 16,0 2 9-16,0 1-2 15,4 2-7-15,-4-2-1 16,0 1 0-16,0 0 1 16,2 0 5-16,-2 0-6 15,0 0 1-15,0-2-1 16,0 1 1-16,0-2 17 16,0 2-18-16,0-1 6 15,5 2 3-15,-5 0-3 16,2 1-6-16,2 2 0 0,-4 2 3 15,2 1-1-15,-2 0 5 16,4 3-7-16,-4-1 6 16,0-1-6-16,2-1 0 15,-2-3 0-15,4-2 2 16,-2-4-1-16,2-2 0 16,-2-4-1-16,3-2 1 15,-3-2 0-15,2-3 0 16,-4 0 0-16,2-3 0 15,2 1 0-15,-4-3-1 16,2 3-1-16,-2-4 0 16,4 1-32-16,-4-1-97 15,0-2-135-15,2-5-256 0,-2-7-306 0</inkml:trace>
  <inkml:trace contextRef="#ctx0" brushRef="#br0" timeOffset="13926.32">22583 1954 225 0,'0'0'251'16,"0"0"-36"-16,0 0-50 15,0 0-32-15,0 0-29 16,0 0-33-16,0 0 13 0,0-1-15 16,0 1 17-16,0 0 24 15,0 0-18-15,0 0-16 16,0 0-8-16,0 0-18 15,0 0-6-15,0 0-2 16,0 0 4-16,0 0 3 16,0 0-6-16,0 0-1 15,0 0-11-15,0 0-10 16,0 0-4-16,0 0-5 16,0-2-4-16,0 1-8 15,6-3 11-15,5 0 0 16,-1 0-1-16,-2 2-1 0,3-1 0 15,-3 0 5 1,-2 0-3-16,0 1 2 0,1-2-3 16,-3 2 1-16,-2 0-5 15,2 2 4-15,-2-1 0 16,4-1-4-16,0 0 3 16,1 0 0-16,-1 0 4 15,4-1-7-15,-4 0 0 16,5 2 0-16,-3-2 8 15,2 0 2-15,-1 0-3 16,1 0 6-16,2 1-8 16,-3-2-2-16,1 2-2 15,-4-1 1-15,4 0-8 16,-3 2 8-16,-1-2-8 16,0 2 0-16,0-1 2 0,3 1 4 15,-3-2-5-15,6-1 6 16,1 1-1-16,-1-2-6 15,4 1 6-15,1-2-5 16,-2 1 6-16,1 1-5 16,-4 1 8-16,-3 0-8 15,-3 2 5-15,2 1-1 16,-6-1 0-16,9 1-5 16,-5 0 8-16,2-2 2 15,4 0-4-15,1 0 6 16,3-2-2-16,-3 3-1 15,3-1-2-15,-3 0-1 16,1 1-1-16,3 0 5 0,-5-1 8 0,7 2-4 16,-3-1-2-16,3 1-1 15,-1-2 2-15,1 1-1 16,2 0 0-16,-1 1-5 16,-1 0-7-16,-7 0 10 15,1 0-10-15,-5 0 8 16,5 0-8-16,-3 0 9 15,0 0-8-15,5 0 11 0,1 0 9 16,-1 0 4-16,3 0-8 16,5 0-3-16,-4 0-3 15,-1 0-6-15,-1 0-5 16,-3 0 5-16,-1 1 0 16,-3 2-5-16,0-2 0 15,-1 2 8-15,3 0-8 16,-2-1 9-16,5-1-1 15,1 3 3-15,-1-2-3 16,-1 0 2-16,1 1-2 16,-3-2 3-16,1 2-6 15,-3 0-5-15,-2-1 5 0,2 3-5 16,-1-1 5-16,1 0-5 16,0 0 6-16,3 2-5 15,-5-2 7-15,4 2-2 16,1 0 2-16,-1 1-3 15,5 0-5-15,-1 1 6 16,-3-1 1-16,1 0 8 0,-1 0-9 16,-3 1 7-1,-2-3-13-15,3 2 6 0,-3-2 2 16,0 3-8-16,0 0 8 16,3 1-8-16,-3 0 7 15,2-2-8-15,-1 4 1 16,1-2 0-16,-2 3 1 15,3-1-1-15,-5 2-1 16,2 0 6-16,0 0-6 16,-2 0 6-16,1 3-5 15,1-1 0-15,-2 1 8 16,-2 1 0-16,2 0-9 16,1-1 2-16,-1-2 4 15,-4 2-6-15,2-2 1 16,2 0 1-16,-4 1 3 0,2-1-5 15,-1 0 0-15,1 1 2 32,2 1 7-32,-4 3-8 15,-2 0 15-15,4 2 1 16,0 0-1-16,-4 1 10 16,0-3-10-16,0 1 2 15,0 0-3-15,0-3-4 16,0 1 1-16,0-2 7 15,0-1-12-15,0 0 2 16,0 2-3-16,0-2-5 16,0 0 0-16,-4 3 20 0,0 1-15 15,-2 1 11-15,4 1-10 16,-5 0-6-16,3 0 0 16,-2-1 7-16,0-2-7 15,4-1 5-15,-2-1-5 16,-2-3-1-16,3 3 6 15,-3-4-5-15,2 3 1 16,-2 1 4-16,0-1-6 16,0 0 0-16,-1 1 0 15,-3-2 6-15,4 0-4 16,0-2-2-16,-1-1 2 16,1-1-2-16,0-3 8 0,4 0-8 15,-4 0 0-15,0 0 1 16,-1 2 2-16,1-2-2 15,-4 0 0-15,4 0 6 16,-3 1-6-16,-1-1-1 16,0 0 1-16,1 0 0 15,-3 1 1-15,2-3-1 16,1 2 0-16,-1-3 1 16,2 2-1-16,-3-2 0 15,3 0 7-15,-6 1-7 16,1 0-1-16,1 0 0 0,4-1 0 15,-3 0 0-15,3 1 1 16,-4-1-1-16,1 0 1 16,-1 1 0-16,-1 0-1 15,1-1 1-15,0-1-1 16,1 1 1-16,-1-2 0 16,6 1-1-16,-3-1-5 15,3 1 5-15,-2-2 6 16,0 2-6-16,-3 1 0 0,-3 0 0 15,-5 2 0 1,-3 0 0-16,3 0 0 0,0-2 0 16,-3 2 1-16,7-4 0 15,-1 3-1-15,3-4 1 16,7 2-1-16,2-3 0 16,4 1-6-16,0-1 0 15,0 0-4-15,0 0-8 16,0 0-99-16,0 2-177 15,0-2-339-15,10 0-461 0</inkml:trace>
  <inkml:trace contextRef="#ctx0" brushRef="#br0" timeOffset="15693.53">23441 3199 20 0,'0'0'645'0,"0"0"-297"16,0 0-73-16,0 0-23 16,0 0-40-16,0 0-30 15,0 0-32-15,-8-3-20 16,8 3-14-16,0 0-10 16,0 0-4-16,0 0-13 0,0 0-30 15,0 0-10-15,0 4 21 16,0 2-7-16,8 2 13 15,0 1-25-15,3-1 8 16,-3 2-18-16,2 0-8 16,3 1-12-16,-1 1-2 15,3 0-7-15,-3 2 5 16,5 0-4-16,-5 2 11 16,5 0-4-16,1 4-4 15,-3-2-2-15,5 1-4 16,-5-1 8-16,1 1-3 0,-1-2 3 15,-3 0-12-15,5 0-6 16,-5-2 11-16,5 1-4 16,-3-1-6-16,-2 1 1 15,5-2-2-15,-5 1 1 16,1-1 9-16,3 2 7 16,-3 0-16-16,1 1 14 15,-1-1-14-15,-1-3 5 16,0 1 9-16,1 0-7 15,1 0-1-15,1-2-7 16,1-1 0-16,-1 1 14 16,1 1-13-16,-1 2-1 0,1 0 0 15,3 2 12 1,0 2 15-16,-3-1-17 0,3 0 4 16,-3 1-14-16,3-1 0 15,-5 0 11-15,3-1-10 16,-5 0 4-16,3 1-3 15,-1 0-2-15,-1 0 4 16,-5-2-4-16,4 0 0 16,-1-2 0-16,-3-1 0 15,-2 0 0-15,4-1 0 16,-3 1 10-16,5 2-10 16,-6 1-5-16,5-1 5 15,-3 0-1-15,-2-2 1 16,0-2 0-16,-2-2 0 0,-2 0 0 15,3-4 8-15,-5 0-8 16,6-2-1-16,-6-1-5 16,2 0 5-16,-2 1 1 15,4 0-1-15,-2-1 1 16,-2 0-2-16,4 1 2 16,-4-2-1-16,2-1 1 15,-2 2-1-15,0-2 1 0,0 0 0 16,0 0 0-16,0 0 0 15,0-5-38-15,0-3-104 16,-6-4-189-16,-2 2-316 16,-3 2-272-16</inkml:trace>
  <inkml:trace contextRef="#ctx0" brushRef="#br0" timeOffset="18553.46">24272 4223 618 0,'0'0'392'0,"0"0"-135"16,0 0-73-16,0 0-27 0,0 0-39 16,0 0-10-16,0 0 15 15,0 0 4-15,0 0-1 16,0 0-4-16,0 0 12 16,0 0-12-16,0 0-24 15,0 0-44-15,0 0-23 16,0 0-10-1,0 0 0-15,0 0-20 16,-4 0 7-16,0 0 1 0,4 0-9 16,-2 0 0-16,-4 0-6 15,6 0 4-15,-5 0-11 16,5 0-4-16,0 0 8 16,0 1-3-16,-2-1 12 15,2 0 18-15,0 0-9 16,-4 0-8-16,4 0 10 15,-2 0 9-15,-2 0-2 16,-2 0-8-16,0 2 11 16,-1-1 7-16,-1 2-13 15,-2 1 6-15,-3-1 3 16,-3 2-12-16,1 2 2 16,-7 0-7-16,1-2 16 0,-2 2 8 15,5-2-6-15,-5-1-5 16,4-1-1-16,5 1 10 15,-5-2-20-15,3 3 1 16,-1 0 1-16,3 1 5 16,-3-2-4-16,5 2-6 15,-3 0-6-15,1-2 6 16,1 2-6-16,1-2 0 16,0 0 7-16,3 1-7 15,-1-1-1-15,-2 0 1 16,-1 2 1-16,3-2 0 0,-3 1 9 15,5 0-10-15,-2 0 6 16,2 1-4-16,1-2-1 16,3-1 4-16,-2-1-3 15,6 0-1-15,0-1 8 16,0-1-8-16,0 0-1 0,0 0 0 16,0 0 8-16,0 0-8 15,0 0-1-15,0 0 1 16,0 0 0-16,0 0 0 15,0 0 6-15,0 0-6 16,0 0-7-16,0 0 7 16,0 0-1-16,0 0 2 15,0 0 2-15,0 0-3 16,0 0 0-16,0 0 0 16,0 0 0-16,0 0 0 15,0 0 0-15,0 0 0 16,0 0 1-16,0 0 12 15,-2 0-7-15,2 0 3 0,-4 0-8 16,4-1 0-16,-6-3-1 16,4-1 0-16,-3 0 0 15,3-1-6-15,-2 1 14 16,2-4-10-16,-2 1 2 16,-2 0-1-16,2-2 0 15,-2 1 1-15,-1-1 1 16,1 0 7-16,6-1-8 15,-6 1 1-15,4-2-1 16,-4 2 6-16,2 0-6 16,-3 0 0-16,1 3 0 15,4-1 15-15,-4 3-14 16,0-1 13-16,2-1-6 0,-5-1-3 16,1-1-5-16,2 1 0 15,0-2 6-15,-1 2 0 16,1-2-1-16,-2 1-5 31,-2 1 0-31,1-1 2 16,5 0 8-16,-4 2 7 0,2-2-8 15,0 0-9-15,-1 1 1 16,-3 0 14-16,0-1-14 16,1-1 0-16,-3 0 0 15,2 0-1-15,3 1-1 16,-1 0 1-16,2 0 9 15,0 0-7-15,0-1 4 16,-1 0-6-16,-3-1 0 16,0 1 0-16,1-2 0 0,-3 2 8 15,6 1-14-15,-5-2 6 16,5 2-1-16,0-1 1 16,-2 0 6-16,4-1-6 15,-5 1-1-15,-1-3 1 16,4 2 0-16,-4 0 0 15,1-2 1-15,-1 0-1 16,2 1 7-16,1 2-6 16,-3-2-1-16,2 2 2 15,2 1-2-15,-1-1 0 0,1 2 0 16,-4-2-5 0,4 0 5-16,0 1 5 15,-5 1-5-15,9-1-2 0,-4-1 1 16,0 2 1-16,-1-2-1 15,-3 0 1-15,2-1 0 16,-2 1-1-16,1 0 1 16,-1 2 0-16,4 2 2 15,0 0-2-15,6 0-1 16,-5 4 1-16,3-1-1 16,2 0 1-16,-4 0-1 0,4 2 0 15,0 1 1-15,0 0-2 16,0 0-7-16,0 0-7 15,0 0-14-15,0 0 0 16,0 0 3-16,0 0 18 16,0 0-7-16,0 0-14 15,0-2-36-15,0 2-15 16,0-1-14 0,0 1-18-16,4 0 17 15,-4 0 23-15,2-1 46 16,-2 1 11-16,0 0 15 15,0 0 0-15,0 0 1 16,0 0 8-16,0 0-2 0,0 0-5 0,0 0 5 16,0 0-4-16,0 0-1 15,0 0 7-15,0 0-7 16,0 0 19-16,0 0-4 0,0 0 0 16,5 2 5-16,-5 10 38 15,6 0-22-15,-4 6-10 16,2 3-6-16,-4 2-6 15,2 4 4-15,2 3-8 16,-4 0-4-16,4-1 2 16,-4 0 3-16,0-4 0 31,0-1 0-31,2-1 1 16,-2-3-1-16,0-1 6 0,4-1-7 15,-4-1 10-15,3 0-15 16,1-1 6-16,-4-1-3 15,2-1 0-15,2-1 0 16,-4 1 0-16,2-1 3 16,-2 0-11-16,4 0 13 15,-4-1-13-15,2 0 6 16,-2 0-5-16,0 2 7 16,0-1-8-16,0 1 5 15,4 0-4-15,-2 1-1 16,2-2 0-16,-4 0 1 15,3 0-1-15,1-3 0 16,-4-2 0-16,2 1-1 0,-2-5 1 16,0 0 1-16,0-2 6 15,0-2-8-15,4 2-2 16,-4-2 2-16,0 0 0 16,0 0 0-16,0 0 1 15,0 0 0-15,0 0 8 16,0 2 6-16,0-2-14 15,0 1 0-15,0 0 7 16,-4-1-8-16,-2 2 1 16,3-2 1-16,-1 2 8 15,2-2-2-15,-2 0 2 16,-2 0-1-16,0 0-8 16,0 0 7-16,-3 0-7 0,-1 0 8 15,4 0 2 1,-5 0 1-16,5 0-5 0,-2 0 4 15,2 0-5-15,0 0-5 16,-5 0 5-16,3 0-5 16,-2 0 0-16,1 0 1 15,3 0 4-15,-4 0-6 16,-1 0 9-16,3 0-8 16,2 0 10-16,-4 0-11 15,3 1-1-15,-1 0 0 0,2 0 1 16,0 1 1-16,0-2-1 15,-5 1 1-15,5-1-1 16,-4 0 1-16,4 0 0 16,-3 0 0-16,3 1 5 15,0 1-6-15,0-1 0 16,2 1-1-16,-3-1 1 16,5 0-1-16,-2 1 1 0,-2-1 0 15,4 1 1-15,-4-1-1 16,-1 2 1-16,1-3 1 15,2 1-2-15,-2 2 0 16,2-1 0-16,2-1 1 16,-2 1-1-16,-3-1 1 15,5-1-1-15,2 1 0 16,-4 0 0-16,2 1 0 16,2 0 0-16,0-2-2 0,-4 1 1 15,4 1-10-15,0 0 10 16,0 0-9-16,0-1-52 15,0-1-143-15,0-7-308 16,10-9-451-16</inkml:trace>
  <inkml:trace contextRef="#ctx0" brushRef="#br0" timeOffset="20040.75">23183 2373 121 0,'0'0'159'0,"0"0"-5"16,0 0 4-16,0 0-47 15,0 0-75-15,0 0-35 16,0 0-1-16,-13 11-22 16,11-8-35-16,-2 0-10 15,4-1 37-15,0-1 30 0,0-1 49 16,0 0 45-1,0 0-3-15,-4 0-25 0,4 0-30 16,0 0-23-16,-2 0-13 16,2 0-5-16,0 0 5 15,0 0 2-15,-4 0 12 16,4 0 53-16,0 0 56 16,0 0-28-16,-2-1-2 15,2-2 10-15,0-2 32 16,0 1 9-16,-4 0 12 15,2 0-14-15,2 1-17 16,0 0 2-16,0 0-18 16,0 2 8-16,0 1 16 15,0 0-28-15,0 0-17 0,0 0-19 16,0 0-36-16,0 16-12 16,0 12 42-16,0 7 26 15,6 9-18-15,0 5-23 16,0 2-12-16,0-3-18 15,-2-4-6-15,3-9-6 16,-5-7-5-16,2-6 6 16,-2-9-1-16,2-6 2 15,-4-2-7-15,0-4 6 16,0-1-7-16,0 0 1 16,0 0-1-16,0 0-44 15,0 0-100-15,0 0-159 16,0-8-299-16,0-3-181 0,0-1-475 0</inkml:trace>
  <inkml:trace contextRef="#ctx0" brushRef="#br0" timeOffset="21236.32">23152 2290 165 0,'0'0'637'15,"0"0"-319"-15,0 0-83 16,0 0-52-16,0 0-42 16,0 0-26-16,0 0-9 15,-6 0 7-15,6 0 4 16,0 0-33-16,0 0 2 15,0 0-2-15,0 0 5 16,0 0 2-16,0 0-8 16,6 0 4-16,0 0-7 15,0 0-23-15,0 0-15 0,1-3-12 16,3 0-9 0,-4 0 1-16,0 0-11 0,0 1-1 15,3-1-1-15,1-1-1 16,-2-1 2-16,5 0-1 15,3-2 3-15,1 0 1 16,-5-1-4-16,3 2 0 16,-3 0-3-16,1 2-4 15,-1 1-2-15,-2 2 7 16,3-1-6-16,3 1-1 16,-1-1 0-16,1-1 2 15,3 2 8-15,-1-2-10 16,5 2 0-16,-8-1 0 15,1 1 0-15,-1 1 0 0,-3 0 11 16,-2 0-10-16,3 0 0 16,-3 3 0-16,3 2 6 15,-5 3-6-15,2-1 5 16,3 1 2-16,-5 2-8 16,2 1 6-16,0 3 3 15,-1-1-9-15,-3 3 10 0,0-2-9 16,0 0 0-16,1 0 4 15,-3 0 1-15,-2 1-5 16,2 0 10-16,-4-1-10 16,0-1 12-16,0 1 7 15,0-2-10-15,0 1-1 16,0-2 0-16,0 1-7 16,0 0-1-16,0 0 17 15,0-1-18-15,0 0 6 16,-4 0-5-16,2 0 10 15,-5 2-10-15,3-1 16 0,-2-2-17 16,0-1 0 0,4 2 6-16,-4-4-5 0,-1 2 0 15,1 0 0-15,-4 0 9 16,4 0-4-16,-5 2-4 16,5-4 13-16,-2 2-14 15,-2 0-1-15,1-2 12 16,3 0-12-16,-4 0 11 15,4-2-11-15,-3 2 1 16,-5-1 5-16,6 1 0 16,-9 0 7-16,5 0-5 15,-3 0-7-15,-1 1 0 16,1-2-1-16,-1 3 6 16,-1-2 6-16,3 1-12 15,-5-1 16-15,2 1-7 0,-1-2 5 16,5 0 8-16,-5 1-5 15,8 0-10-15,-3-1-1 16,5 1-6-16,2 0-1 16,-1-1 0-16,3-1-8 15,2-2 8-15,2-3-47 16,0-7-197-16,0-11-432 16,2-5-1164-16</inkml:trace>
  <inkml:trace contextRef="#ctx0" brushRef="#br0" timeOffset="27107.2">30637 2215 651 0,'0'0'576'0,"0"0"-266"0,0 0-2 15,0 0-71-15,0 0-55 16,0 0-56-16,0 0-6 15,0 0-3-15,0 0-41 16,0 0-1-16,0 0-2 16,0 0-1-16,0 0-8 15,-6-1-20-15,1-5-9 16,-1 0 0-16,0-1 5 16,-2-1-5-16,2 1-7 15,-1-2-5-15,-3 1 5 16,2 0-7-16,-3-1-4 0,3 1-2 15,-2 0 1 1,4-1 3-16,-5 1-4 0,3 0 8 16,-4 1-10-16,1-2 1 15,-1 1-8-15,-1-2 1 16,-1 1-1-16,-3-1-4 16,1 0 5-16,1 1 1 15,-1 2-1-15,1-2-6 16,3 2 8-16,-2 2-9 15,5-1 2-15,-3 1-1 16,0-1 5-16,-1 1-6 16,-3-1 1-16,-3 0-1 15,0-1 0-15,1 0 0 16,-1 1 1-16,1 1 5 16,-1-1-6-16,2 2 0 0,1 1 0 15,1 0-1-15,-1 1 0 16,1 0 1-16,-1 1 0 15,-3-1 0-15,1 2 0 16,-1-2 0-16,0 2 0 16,3-1 1-16,-3 1 0 15,7-1 0-15,0 1 1 16,1 0-1-16,-1 0-1 16,4 0 1-16,-3 0-1 15,-1 0 1-15,-1 0 0 16,1 0-1-16,0 0 0 15,-5 0 0-15,3 0-2 16,-5 1 1-16,-2 2 1 0,1 1 0 16,1-1 0-16,2 0 1 15,3 0-1-15,0-1 0 16,1 0 0-16,5 0 0 16,-2 0 0-16,1 2 0 15,-1-2 0-15,2 1 1 16,-3 1-1-16,3 2 0 15,-6-2-1-15,1 3 1 16,1 0-1-16,-1 1 1 16,1 2 0-16,-3 1 0 15,3 1 0-15,-4-1 0 16,3 2 0-16,1 0 0 0,-1-1-1 16,1 4 0-16,0-2 1 15,-1 1 1-15,3 1-1 16,-3 0 0-16,3-1-1 15,2 2 1-15,-3 1 0 16,3-2 0-16,-4 2 0 16,1 2 0-16,-1-2 1 15,2 3-1-15,1-2 0 16,-1 3-1-16,4-2 1 16,0 1-1-16,4-2 0 15,-5-1-2-15,3 0 3 0,2-1 0 16,-2 0-3-16,2-1-3 15,-2 2 11-15,2-1-6 16,-2 1 1-16,4 0-7 16,0 2 6-16,-2 2 1 15,2 1-1-15,-5 1 0 16,5 2 1-16,0-1 0 16,-2-1 4-16,2-1-2 15,0-2-4-15,0-1 1 16,0-1 1-16,0 1 0 15,0-4 0-15,0 1-2 16,0 1 2-16,0-1 0 16,0 1 0-16,0-1 0 0,0 2 1 15,0 0-1-15,0 2 0 16,0 1 2-16,0 1-2 16,0-1 0-16,0-1 0 15,0 0 1-15,0-1 5 16,0-3-5-16,0 0 1 15,0-2-2-15,0 1-6 16,2 1 6-16,-2 3-1 16,0-1 10-16,0 4-10 15,5 0 2-15,-3 1-2 16,-2-2 2-16,4 1 3 16,-4 0-4-16,2-4 1 0,-2 2-9 15,0-3 17-15,4 2-18 16,-4-1 17-16,2-4-17 15,2 0 6-15,-4 1 2 16,2-2 1-16,-2 2 0 16,4 0 0-16,-4 2-2 15,0 0 2-15,0 0 1 16,0 1-1-16,0 1 0 16,0-2 1-16,3 0-1 15,-3 0-1-15,0 1 0 16,4 1 1-16,-4 0 0 15,2 0 0 1,-2 2 9-16,4-1-9 16,-4 0-1-16,2 1 0 15,2 0 1-15,-4-2 0 0,2 0 0 16,2-4 0-16,-2 1 0 16,2 0 0-16,-4 0 0 15,7-1 0-15,-5-1 6 16,2-1-6-16,2 0 0 15,-2-1 0-15,2 0 2 16,1-3-2-16,-1-1-1 16,0 2 1-16,2-4-1 15,3 2 1-15,-3 1 0 0,2 1 0 16,3 1 8-16,-3-1-7 16,2 2-1-16,1-2 0 15,-1 0-4-15,3 2 4 16,-3-3 0-16,0 1 9 15,3-2-9-15,-3-1-5 16,1-1 3-16,-5-2 2 16,4 1-1-16,-1 0-1 15,-3-1 2-15,2 1 0 16,-1-2 3 0,1 2 5-16,2-2-16 0,1 1 8 15,-1-2 0-15,5 2 1 16,1-1-1-16,1-1-4 15,-1 2 4-15,1-1 1 16,0 0 5-16,-3-1-6 16,-3 1 0-16,-1-2 5 15,-2 0-5-15,-1 0 1 0,1-2 0 16,-2 0-1-16,3 0 0 16,-3 0 0-1,4 0 0-15,5 0 0 0,-1 0-1 16,-1 0 2-16,1 0-1 15,3-2 0-15,-5 1-2 16,-1-2 2-16,1 2 0 16,-1-1 0-16,-7 2 0 15,0-1 1-15,0 0-1 16,-4-1 1-16,5-1-1 16,3 1 1-16,-2-1 0 0,2-2 0 15,3 1-1 1,3-2 0-16,-3 1 0 0,-1 0 0 15,-4 1 0-15,3-2-3 16,-5 3-4-16,0-1 5 16,0 1 2-16,1-1 1 15,-1-1 6-15,0-3-7 16,0 0 0-16,5 1-6 16,-5-1 6-16,2-1 0 15,-2 1-1-15,5-1-7 0,-5 1 7 16,2-1-9-16,-2 1 8 15,0 0 4-15,1 2-3 16,1-1 2-16,-2 0-2 16,0 0-1-16,1 0 1 15,-1 0 1-15,0-1-9 16,0 0 9-16,0-1-1 0,1 2-6 16,-1-1 5-16,0 1 1 15,-4 1 1-15,4 0-1 16,-2 0 1-16,-2-3 0 15,5 1 0-15,-3-2 0 16,0 0 0-16,2 0 0 16,0 0 0-16,-4 0 0 15,2-1-5-15,3 1 4 16,-5-1 2-16,2 1 0 16,-2-3-1-16,2 2 0 15,2-2 0-15,-4-1 0 16,5-1 1-16,-3 1-2 15,2-1-9-15,0 4 9 0,-4 0 1 16,2 2-2-16,-2 2-4 16,2 3 5-16,-4 1-9 15,0 1 8-15,0 2 3 16,0 0-1-16,0 0 0 16,0 0-7-16,0 0 0 15,0 0 7-15,0 0 0 16,0 0-7-16,0 0 7 31,0 2-9-31,0 7 9 16,0 3 9-16,3 2-9 0,1 5 0 15,-4 0 6-15,0 1-6 16,0 1-4-16,0 2 4 16,0 1 10-16,0 0-9 15,0 1 0-15,0 0-1 16,0-3 0-16,2 0-1 15,-2-2 1-15,4 1 0 16,0 0 7-16,-2-1-7 16,2 1 1-16,-2 1 0 15,-2-1 0-15,4 1 5 16,-2-2-6-16,-2 2 1 0,0-1-1 16,5 0 1-16,-5 0 0 15,0-1-1-15,0-2 6 16,2-1-6-16,-2-6 1 15,0-1 0-15,0-4 0 16,0-4-1-16,4 0 6 16,-4-2-4-16,0 0 10 15,0 0-6-15,0 0-5 16,0 0-1-16,0 0 1 16,0 1 8-16,0-1-9 15,0 0 0-15,0 0 0 16,0 0 5-16,0 0 10 15,0 0-14-15,2 0 14 0,-2 0-15 16,4-1 0-16,2-6 0 16,0-1 0-16,3 0-6 15,1-4 6-15,2 2-2 16,-3-1 1-16,5 1 0 16,-6 1-7-16,5 1 7 15,-1 0-5-15,1 0-3 16,-1 3 8-16,0-1-8 15,5 1 9-15,-5-1 0 16,5 2 0-16,-3-2 1 16,5 2-1-16,0 0 0 15,1 1 0-15,1 0 0 16,-2 1 2-16,-3 1-1 16,-1 1 0-16,-5 0 0 15,0 0 0-15,-4 0 1 16,-3 0-1-16,3 0-1 0,0 0 0 15,-2 0 0-15,-2 0 1 16,-2 0 7-16,0 0-8 16,0 0 0-16,0 0 1 15,0 0-1-15,-6 0-128 16,-6-3-388-16,3-7-495 16</inkml:trace>
  <inkml:trace contextRef="#ctx0" brushRef="#br0" timeOffset="33598.98">30899 4313 814 0,'0'0'583'16,"0"0"-275"-16,0 0-43 15,0 0-83-15,0 0-79 16,0 0-57-16,0 0-21 16,-6-17-14-16,6 10 2 15,0 2 26-15,0-4 24 16,0 1 9-16,0-2-1 16,0-1 5-16,-2 1-13 0,-2-2 13 15,4 1-22-15,-6-2-13 16,4 0-2-16,-2-1-10 15,1-2-10-15,-3 0-2 16,6-1-1-16,-4 2-10 16,2-2 5-16,-2 0-11 15,2 0 7-15,-2 0-6 16,2 0 0-16,-2-2 7 16,1-2 1-16,-1-1 3 15,2 1-2-15,-2-1-1 16,2 2-8-16,2-2 7 15,-4 2-8-15,4 1 7 16,-2-1-5-16,-2-2 4 0,0 3-5 16,1-2 0-1,-3 0 5-15,6-2-5 0,-4 1 0 16,4 0 1-16,-2 0-2 16,2 2 1-16,-4 0-1 15,4 2 2-15,0 1-2 16,0-1 0-16,0 0-1 15,0-4 1-15,0 2 0 16,0 0-1-16,0 1 1 16,0 4-1-16,0 2 1 15,0 4 0-15,0 1 1 16,0 4-1-16,0-1 0 16,0 3-2-16,0-1-5 15,0 0 14-15,0-1-8 16,0-2 1-16,0 1-6 0,0-1-1 15,0 1 1-15,0 0-5 16,0 1 11-16,0 1 6 16,0 1-5-16,0 2-1 15,0 0 0-15,0 0-1 16,0 0-5-16,0 0 5 16,0 0-10-16,0 0-8 15,0 0-8-15,0 0 6 16,0 0 11-16,0 0 10 15,0 0 1-15,-2 0 10 0,-2 0 2 16,-2 0-1-16,-1 0-11 16,1 0 6-16,0 0-5 15,-2 0-1-15,-3 0-1 16,3-1 0-16,-6 0 0 16,1-1 1-16,1-1-1 15,-1 2 1-15,1 0-1 16,-2 1-6-16,-3-2 6 15,5 2 1-15,-5-1 1 16,3-1 7-16,-5 1-3 16,0-2-5-16,-3 3 5 15,-1-4-5-15,-2 1-1 0,4 1 5 16,-5 1-4-16,5 0-1 16,-4 1 1-16,2-2-1 15,-1 1 0-15,-1 0 0 16,0-1 6-16,2-1-6 15,-2 2-6-15,1 0 5 16,-1 0 1-16,0-3 8 16,2 3-8-16,-2 1-4 15,3-1 4-15,3-1 0 16,0-1 4-16,1 2-4 16,1-2-1-16,3 1 1 15,-3-1 0-15,5 0 7 0,-5 0-6 16,9 0-2-1,-2-1-7-15,-3 2 8 0,5 0 0 16,-2 0 1-16,2 1 0 16,1-1-1-16,3 1 1 15,2-1-1-15,-2 2-1 16,-2 0-20-16,6 0-19 16,-6-2-2-16,1 0 21 15,3 1-10-15,-2 1 7 16,2-2 12-16,-2 2 11 15,2 0-1-15,2 0-7 16,0 0 9-16,0 0-1 16,0 0 1-16,0 0 0 15,0 0 0-15,0 0 6 0,-4 0-5 16,4 0-1-16,0 0-7 16,0 0-20-16,-2 0 27 15,-2 0 9-15,2 7-7 16,2 2-1-16,-5 2 1 15,3 1 5-15,-2 2-5 16,2 1 10-16,2 2-1 16,-4 0-1-16,2 3 5 15,-2-1 0-15,4 1-4 16,-2 0-4-16,2-1 4 16,-4-3-4-16,2 2 2 15,2-5-7-15,-5 1-1 16,3 0 6-16,2-5 4 0,-4 1-11 15,4-3-1 1,0-1 0-16,0-3 0 0,0 1 1 16,0 0 5-16,0-1-5 15,0 1 0-15,0 0 7 16,0 0-6-16,0-1-1 16,0 0-6-16,0-3-1 15,0 0 6-15,0 0-7 16,0 0 2-16,0 0-3 15,0 0 9-15,0 0 18 16,0 0-18-16,0 0 0 16,0 0 0-16,4 0 8 15,3 0-8-15,1-2 1 0,2 0 0 16,-2 0-1 0,3-1 0-1,-3 2 6-15,2 0-5 16,-1 1-1-16,5-2 0 15,-6 2-12-15,3 0 12 16,1 0-2-16,1 0 2 16,-1 0-1-16,0 0 3 15,-3 0-4-15,5 0 1 0,-6 0 0 16,3 0 1-16,-3 0 9 16,-2 0-9-16,0 0-6 15,1 0 4-15,-1 0-4 16,0 0 0-16,0 0 6 15,-2 0-11-15,2 0 4 16,-3 0 5-16,1 0-7 16,2 0 8-16,-2 0-9 15,-2 0-5-15,4 2 4 16,0-1-31-16,1 0 17 16,-3 1-1-16,-2-1 25 0,-2-1-9 15,0 0 10 1,4 2 0-16,-4-2 8 0,0 0-8 15,0 1-7-15,2 0 7 16,-2 1 1-16,0 1-1 16,0 0-10-16,4-1 10 15,-4 3 5-15,0 0-5 16,0 1 0-16,0-2 1 16,0 2 8-16,2 0-9 15,-2-2 0-15,0 0-2 16,0 0-5-16,0 1 2 15,0 1 5-15,0-1 9 16,0 0-9-16,0 3-3 16,0 0 3-16,0-1 1 15,0 1 0-15,-2 0-2 0,2 0 8 16,-4-1-10-16,2 2 4 16,2-2-1-16,-4 1 0 15,2-1 12-15,-2 0-11 16,4 0-1-16,-2-1-5 15,-3-1 5-15,3 2 5 16,-2 1 1-16,2-1-8 16,-2 0 3-16,-2-1-1 15,2 1 0-15,2-2 7 16,-2 2-7-16,-3-3 0 16,5 2 0-16,-2-2 0 15,2 2 12-15,-2 0-11 16,2-3 0-16,-2 3-1 0,2 0 1 15,-2-2 5 1,-3 1-6-16,7-3 1 0,-2 3 2 16,-2-2-2-16,2-2 6 15,-4 4-1-15,2-1-5 16,2 0-1-16,-2 0 1 16,1 1 4-16,-3 1-5 15,2-1 1-15,-2 0 5 16,0-1-5-16,2 0 8 15,-3-1-7-15,5 1 10 0,-2-1-3 16,2-2-2-16,-2 2 13 16,2-1-13-16,-2 1-6 15,2-2 5-15,-2 1 3 16,2 0-8-16,-5 1 9 16,1-1 2-16,2 0 3 15,-2 0-13-15,4-1 8 16,-4-1-10-16,6 0 7 15,-5 2 9-15,-1-2-8 0,4 0 2 16,-4 0-9 0,-2 0 9-16,1 0-8 0,1 0 7 15,0 0-8-15,0 0 8 16,-2 0-8-16,1 0 9 16,1 0-5-16,-4-3-4 15,8 0 10-15,-2-1-10 16,-3 0-1-16,1 1 6 15,0-2 9-15,4 1-5 16,-8-2 1-16,5 2-10 16,-1 0 14-16,4 1-6 15,-4 0-8-15,2 1 3 16,2-3-2-16,-4 3 4 0,-1-2-5 16,1 1-1-16,2-1 1 15,-2-1 3-15,4 3-4 16,-4-3 0-16,1 1 1 15,3 1-1-15,-2-1-1 16,2 1-8-16,-4-1 9 16,6-1 0-16,-8 0 16 15,6 0-16-15,-2 0 0 16,-3-1 12-16,5 2-12 16,-2 0 6-16,2-1-6 0,-2 1-1 15,2 2 1-15,-2-3 9 16,2 1-9-16,-2-1 1 15,1-1-1-15,-1-1 1 16,2 0 1-16,-4-2-2 16,6 3 0-16,-4-1 0 15,2 2 0-15,-2 0 0 16,2 0 2-16,-2 0-4 16,-3 0 2-16,7 0 0 0,-2 0 1 15,2 1-1-15,-4-1-3 16,4 0 3-16,0 0 0 15,-2-1 3-15,-2 1-3 16,4-1 0-16,-4 0 0 16,4 2 0-16,-2-2 6 15,-2 0-6-15,4 0-5 16,0-1 4-16,0 0 0 16,-2 1 0-16,2-1 1 15,0 1 4-15,-5-1-4 16,5 1 0-16,0-2-2 15,-2 2 2-15,2 0-1 16,0-2 1-16,0 1 0 0,0-2 2 16,0 1-2-16,0-1 0 15,-4-2-1-15,4 2 1 16,0-3-1-16,0 3 1 16,0-2 0-16,0 4-5 15,0-3 5-15,0 2 1 16,0 1-1-16,0 0 1 15,0 0-1-15,0-1 0 16,0 2 1-16,0-1-2 16,0 1 2-16,0-1-2 15,0 1 1-15,0-1-1 16,0 1 1-16,0 1 0 0,0-1-1 16,4 0 0-16,-4-1 1 15,0-1 0-15,2 0 0 16,-2-1 0-16,0 0 0 15,5-2 0-15,-5 1 0 16,0 0 1-16,0 3-1 16,0 0 0-16,0 0 0 15,0 0 0-15,0 0 1 16,2 1-1-16,-2-3 5 16,0 2-5-16,0 0-1 15,0 0 0-15,0-2 0 16,0 2 1-16,4-3-1 15,-4 2 1-15,2-2 0 0,-2-1 0 16,0 1 0-16,4 0 0 16,-4 1 0-16,0 2 1 15,0 2-1-15,0-2 0 16,4 1 5-16,-4-1-5 16,0 0-1-16,0-2 1 15,0 0 0-15,0-1 8 16,0 0-8-16,0 0-7 15,0 0 6-15,0 1 1 16,0 1 0-16,0 1 4 16,0 0-4-16,0-1 0 0,0-1 5 15,0 1-5-15,0-1-6 16,0-1 6-16,0 0 1 16,0 0-1-16,0-1 1 15,0 1 4-15,0 0-5 16,0 2 0-16,0 0 0 15,0 0 0-15,0 1-2 16,0 0 2-16,0 0 0 16,0-1 0-16,0-1 0 15,0-1 0-15,0 0-6 0,0 1 5 16,0-1 1 0,0 2 2-16,0-1 4 0,0 0-6 15,0 1 0-15,0-4 0 16,0 1 1-16,0 0-2 15,0-2-9-15,0 2 10 16,0 0 0-16,0 0 0 31,0 1 1-31,2 1-1 16,-2 2 2-16,0 1-8 0,0-1 7 16,0 0-1-16,4 0 6 15,-2-2-6-15,-2-1 0 16,0 0-8-16,4 0 8 15,-1 0 0-15,1 0-8 16,-2 1 8-16,-2 0 0 16,4-2-6-16,-2 4 6 0,-2 0 5 15,4-2-5-15,-2 3 0 16,2 1-14-16,2-3 13 16,-3 0-9-16,3 1 10 15,0-2-1-15,0 1-14 16,-2 1 15-16,2 0-1 15,-3 1 1-15,1 2 0 16,2-1 0 0,-2-1-1-16,2 2-3 0,0-2-2 15,-4 2 3 1,3 1 3-16,1-1 1 0,0-1-1 16,0 2-7-16,0-1 6 15,1 0 1-15,-1 0 0 16,-4-1 1-16,4 2-3 15,0-2 2-15,-2 0-6 16,3 2 5-16,3-1 2 16,-2-2 6-16,5 0-7 15,-3-1 0-15,-2 2-10 16,3-1 10-16,-3 0-1 16,2 2 9-16,-4 0-8 0,-4 0 0 15,5 2-6 1,-3 1 5-16,2-2 1 0,0 1 0 15,0-1 0-15,1 0 0 16,-1 2-1-16,4-2 1 16,-4 2-1-16,3-2 1 15,1 2 0-15,-2-2 10 16,-2 2-10-16,7-2-6 16,-5 1 6-16,0 1-1 15,3 0 1-15,1 0 0 16,-4-1-1-16,3 0 0 15,1 2 1-15,-4 0-1 16,5 0 1-16,-3 0 4 16,0 0-2-16,3 0-4 15,-1 0 2-15,3 0 0 16,1 0-1-16,-1 0 1 16,1 0-6-16,1 0 6 0,-3 0 0 15,-1 4 1-15,-1-2-1 16,-2 2-1-16,-1 0 0 15,1 0 1-15,0 1 0 16,-1 0 0-16,3 3-1 16,-2-1-8-16,3 1 9 15,-1 1 0-15,-4-2 1 16,3 1-2-16,-5 1-4 16,4-1 5-16,-1 0 0 15,-3 1 0-15,4 1 0 16,-4-2 0-16,0 2 0 15,-3 0 8-15,3 0 9 16,-6 0 10-16,4 1 10 16,-2 0 8-16,-2 0 7 0,4 1-16 0,2-3 2 15,-4 0-14-15,2-3-6 16,-4-3-12-16,3 0 6 16,-3-2 13-16,0-1 2 15,0 0 3-15,0 0-1 16,0 0-10-16,0 1-8 15,0-1-5-15,0 2 2 16,0-2-8-16,0 0 0 16,0 0 0-16,0 0 1 15,0 0 1-15,0 0-2 16,0 2 1-16,0-2 1 16,0 0-1-16,0 0 5 15,0 0-5-15,0 0-2 0,0 0 0 16,0 0 0-16,0 0 0 15,0 0-5-15,0 0 4 16,0 0-7-16,0 0 8 16,0 0-17-16,0 0 17 15,4-2-5-15,-2-2 6 16,2-3-1-16,6-1-7 16,-4-3-13-16,3 1 3 15,3-3 3-15,-2 2-2 16,3-1 17-16,-1-1-15 15,1 0 9-15,-1 2-1 16,0 1-2-16,-1 0 8 16,-3 2-19-16,2 1 5 0,-1-2-18 15,3 2 9 1,-2-1 8-16,3 1 14 0,-1-3-10 16,-1 1 11-16,1-1 1 15,-4 0-11-15,5 0-7 16,-1 1-25-16,-2 0 7 15,-1 2 9-15,1 2 15 16,0-1 2-16,-8 3 9 16,5 0 1-16,-7 1 8 15,0 2-8-15,4-3 0 16,-4 3 0-16,0 0 10 16,0 0-10-16,0 0-4 15,0 0 4-15,0 0-1 16,0 0 7-16,2-2-6 15,2 1 1-15,-4-2 0 0,2 2-1 16,-2-2 0-16,4 1-2 16,-4 2 4-16,0 0-3 15,0 0 2-15,0 0 9 16,0-2-3-16,0 2-1 16,0-3-5-16,0 0 9 15,0-3-9-15,-6-1 8 16,-7-3-3-16,-3-2-5 15,-7-1 15-15,-2-1 10 16,5 3 6-16,1 1-12 16,5 1-16-16,5 5-4 15,3 3-95-15,2-1-256 0,4 2-790 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7:10:08.416"/>
    </inkml:context>
    <inkml:brush xml:id="br0">
      <inkml:brushProperty name="width" value="0.05292" units="cm"/>
      <inkml:brushProperty name="height" value="0.05292" units="cm"/>
      <inkml:brushProperty name="color" value="#90EE90"/>
    </inkml:brush>
  </inkml:definitions>
  <inkml:trace contextRef="#ctx0" brushRef="#br0">3662 3251 1005 0,'0'0'409'0,"0"0"-215"16,0 0-16-16,0 0-44 0,0 0-38 16,0 0-29-1,0 0 1-15,0 0 16 0,0 0 3 16,0 0 9-16,0 0 2 15,0 0 2-15,0-2-17 16,0-1-24-16,0-3-12 16,0-2-27-16,0-3-5 15,0-4-9-15,0-2 1 16,0 1 2-16,-1-2-7 16,-2 0-1-16,3-1 8 15,-3 0-1-15,1 0-7 16,0 0 15-16,2-1-10 15,-2 1 3-15,-2-2 2 16,3-1-10-16,-2 0 5 0,3-2-6 16,0 1 2-16,-1-1-2 15,1-1 6-15,0 1-5 16,0 0 5-16,0-1-6 16,-3 2 1-16,1 0 11 15,2 0-11 1,0-2 8-16,0 3-7 15,0 0 4-15,0 1-5 0,0-1 1 16,-3 1-1-16,3 0 11 16,0 1-11-16,0-1 0 15,0 0 1-15,0-2 7 16,-1 2-9-16,1-2 0 16,-3-4 5-16,3 2-5 15,0-2 6-15,-2-1-6 16,-1 0 0-16,3 1 0 15,0 0 3-15,-2 1-3 16,2 1 0-16,-3-1 1 0,3 3-1 16,-1 1 1-1,-2-2-1-15,3-1 1 0,-1 1-1 16,1-2 4-16,-3 0-4 16,1-3-1-16,2 2-1 15,0-4 2-15,-3 0-1 16,2 0 1-16,-4 1-1 15,5 2 1-15,-3 3-1 16,-2 4 1-16,5 3 0 16,-1 2 0-16,1 0 1 15,-3 1-1-15,3-3 0 16,0-2-2-16,0-2-5 16,0-1 7-16,0-3-7 15,0-1 5-15,0 0-4 16,-3 0-4-16,3-2 4 0,-1 4 0 15,-3-1-2-15,4 4 7 16,-1 2-5-16,-2 3 6 16,3 1-1-16,-2 3 0 15,-1 3 0-15,2 0-4 16,1 4 4-16,0 0-1 16,-3 3-8-16,3 0 9 0,0 1-6 15,0 2 6-15,0-1-1 16,0 1 2-16,-2-2 0 15,2 0 6-15,0-1-6 16,0-1 6-16,0 2-6 16,0 1-6-1,0 1 5-15,0 0 1 16,-3 0-9-16,3 0 0 16,0 0-1-16,0 0-2 15,0 0-3-15,0 0 3 16,-1 0-1-16,1 0 5 15,0 0-1-15,0 0 2 16,0 0-7-16,0 0-1 0,0 0-1 16,0 0 3-16,0 0 13 15,0 0 0-15,0 0 1 16,0 0 0-16,0 0 0 16,0 0-1-16,0 0 0 15,0 0 1-15,0 0 5 16,0 0-6-16,0 0-2 15,0 0 2-15,0 0-1 16,0 0-1-16,0 0 0 16,0 0 1-16,0 0-6 0,0 0 6 0,0 0-6 15,0 0 6-15,0 0 0 16,0 0-5-16,0 0 6 16,0 0-10-16,0 0 10 15,0 0 0-15,0 0 0 16,0 0 0-16,0 0 1 15,1 0 0-15,2 0-1 16,2 0 0-16,-1 0 1 0,2 0-1 16,2-1 1-16,1 0-1 15,3-1 0-15,-2-1 6 16,4 2-6-16,-2-3 0 16,2 2 0-16,3-1 0 15,-3 0 0-15,3 0 0 16,1 1 0-16,-1 0 1 15,1-1-1-15,-3 0 0 16,5 0 0-16,-5 0 1 16,1 1 0-16,-1 0-1 15,-1 1 0-15,-2 0 0 16,2-1 0-16,3 1 0 16,-4-1 0-16,4-1 1 0,-2 0 0 15,1-1-1 1,-1 1 0-16,-2-1 1 0,-2 1-1 15,-2 1 1-15,-4 1-1 16,0 1 1-16,-4-1-1 16,2 1 2-16,-2 0-2 15,2 0 1-15,-1-1-1 16,3 1 0-16,-2 0 0 16,-3-2-1-16,4 2 2 15,-2 0-2-15,-2 0 1 16,0 0 0-16,0 0-1 15,0 0-3-15,0 0 3 16,0 0-6-16,3 0 7 16,-3 0 1-1,4 0-1-15,-4 0 0 16,1 0 5-16,2 0-5 16,0 0-1-16,-1 0 1 15,0 0-1-15,1 0-3 16,0 3 3-16,1-1 0 15,-2 1 0-15,2 0 1 16,0 1 0-16,0 0 6 16,-3 1-5-16,4 0-2 15,-1 1-7-15,1 1 7 0,3 1 1 16,-4 2-1 0,2 0 0-16,2 4 1 0,-1 1-1 15,2 0 1-15,0 1 6 16,0-1-6-16,-3 1 0 15,4-2 0-15,-3 1 1 16,-1 0-1-16,5-1 0 16,-5 1-1-16,2-3 1 15,-3 2 0-15,3-3 5 16,-2 2-5-16,2 0 0 16,-3-2 0-16,3 1-1 15,1 1 7-15,-2-2-8 16,-1 4 10-16,4-2-14 15,-3-1 13-15,2 2-10 16,2-1 9-16,-2 0-6 0,0-1 2 16,1-1-2-1,0 0 2-15,-1 2-2 0,-1-1 0 16,3 2 1-16,1 0 1 16,0 0-1-16,-3 1-2 15,5 0 1-15,-5 1 0 16,2-2 2-16,-3 1-1 15,2-2-1-15,2-1 1 16,-3 2 0-16,3 0 6 0,-3 1-6 16,0 0 13-16,1 0-14 15,3 1 1-15,-5-2 1 16,5-1-1-16,-7-1 8 16,3 1-9-16,0-1 8 15,3 1-7-15,-3 2-1 16,3 1 11-16,-3 1 2 15,4 0-3-15,-2 1-10 16,1-3 0-16,-2 0 6 16,-3-5-6-16,-1-2 1 15,-3-3 0-15,-1-3 7 16,1 0-2-16,-3-2 7 16,0 0 6-16,0 0 1 15,0 0-5-15,0-13-15 16,0-1-171-16,0-1-695 0</inkml:trace>
  <inkml:trace contextRef="#ctx0" brushRef="#br0" timeOffset="1">4690 2131 434 0,'0'0'295'0,"0"0"-64"0,0 0-42 16,0 0-44-16,0 0-35 16,0 0 8-16,0 0 23 15,0-3 15-15,0 3-25 16,0-2-4-16,0 1-14 16,0-1-31-16,0-1-7 15,0-1-1-15,0-2-25 16,0 1-9-16,0-3-4 15,5 0-20-15,-1-2-1 16,-1 0-1-16,3-1-13 16,-3-2 10-16,2 1-2 15,-1-1 1-15,1 0-1 0,-4-1-2 16,4 1-1 0,-2-1 3-16,1-1-3 0,1 0 5 15,-2-1-11-15,2 0 1 16,-1 1 4-16,1-1-4 15,-4 1-1-15,3-2 1 16,1 1 6-16,0-1-7 16,-1-1 0-16,1 2 0 15,-1-1 1-15,0-1 0 16,2 1 1-16,-4 0-1 16,3 2-1-16,-2-1 1 15,-2 2 1-15,2 2 6 16,-1 0-8-16,1 1 1 15,-3 0 5-15,2-2-4 16,1 0 5-16,-3-1-7 0,0 0 0 16,4-2 4-16,-4 0-4 15,1-1 0-15,-1 3-3 16,3-1 4-16,-1 3-1 16,-2-1 0-16,0 0 1 15,3-1 2-15,-3 1 3 16,0-2-12-16,1 0 12 15,-1 1-6-15,0 0 0 16,3-1 0-16,-1-3 0 16,1 0 0-16,-3 2-1 15,2 0-2-15,1 2-3 16,-3 4 11-16,1 0-5 0,-1 3 0 16,0 3 0-16,0 1-1 15,3 1-14-15,-3 0 9 16,0-1 6-16,1-2-1 15,-1 0 1-15,0 0 7 16,0-1-7-16,3 1 0 16,-3-1-6-16,0 4 6 15,0-1-1-15,0 1 1 16,0-1-6-16,2 3-1 16,-2-1-1-16,0-1 7 15,0 2-1-15,0 0 1 16,0 0-10-16,0 0-5 15,0 0 7-15,0 0 8 0,0 0-8 16,0 0-1-16,0 0-6 16,0 0 4-16,0 0 9 15,0 0 3-15,0 0 13 16,0 0 14-16,0 0-26 16,0 0 17-16,0 0 3 15,0 0 9-15,0 0-5 16,0 0-7-16,0 0 2 15,0 0-14-15,0 0 0 16,0 0-5-16,0 0-1 16,0 0 0-16,0 0 1 0,0 0 0 15,0 0 8-15,0 0-9 16,0 0 0-16,0 0 1 16,0 0-1-16,0 0-7 0,0 0 5 15,0 0 4-15,0 0-4 16,0 0 2-16,0 0 0 15,0 0-6-15,0 0-6 16,0 0 12-16,0 0-8 16,0 0 8-16,5 0 1 15,2 0-1-15,-2 0 0 16,-1 0 0-16,4 0 0 0,-2 0 0 16,1 0 0-16,3-1 0 15,0 0-1-15,2 0 1 16,1-3 0-16,0 3 0 15,0-3 1-15,1 3-2 16,-4-1 1-16,1 2 0 16,-1 0 1-16,0 0-1 15,-1-1 0-15,3 1-5 16,-2-2 5-16,3 2 0 16,0-2 2-16,4 0-1 0,-4-1-1 15,2 1 2 1,0-1-1-16,1 0 0 0,0 1-1 15,-5 2 0-15,3-2 0 16,-3 1 1-16,3 1 0 16,-5 0-1-16,3 0-1 15,-3 0 1-15,1 0 0 16,3-1 0-16,1-1 1 16,-1 0-1-16,5-1 0 15,-1 1 0-15,1 1 0 16,-5-2 0-16,1 3 0 15,-2-1-1-15,-6 1 1 0,2-1 0 16,-4 1 0 0,3 0 0-16,-5-1-1 0,1 1 1 15,2 0 0-15,-5 0 0 32,1 0 0-32,2 0 0 15,-3 0 0-15,0 0 0 16,0 0 2-16,0 0-2 15,0 0 0-15,0 0-1 16,0 0 1-16,2 0 0 16,-2-2 0-16,0 2 0 15,0 0-1-15,0 0 1 0,0 0-1 16,3 0 0-16,-2 0 0 16,4 0 1-16,-2 0-1 15,-2 0 1-15,2 0-1 16,2 0-7-16,-1-1 2 15,1 1-12-15,0-2 6 16,-2 1-5-16,1 1 15 16,-4 0-5-16,0 0 7 15,0 0 0-15,0 0 0 16,0 0 0-16,0 0 0 16,0 0 0-16,0 0-6 0,0 0 5 15,0 0 1-15,0 0 0 16,0 0 0-16,0 0 0 15,0 0 0-15,0 0 1 16,0 0-1-16,0 0-6 16,0 0 5-16,0 0 1 15,0 0-8-15,0 0 9 16,0 0-2-16,0 0 1 16,0 0 0-16,0 0 0 15,0 0-1-15,0 0 1 0,0 0 0 16,1 0-12-16,-1 1-5 15,3 2 17-15,-1 1 0 16,1-1 1-16,-2-1 9 16,-1 0-10-16,4 1 4 15,-3-1-4-15,-1 0 0 16,0 0 0-16,3 0-1 16,-1 0 1-16,-2 1 0 15,3 0 0-15,-3-1 3 16,1 0-3-16,2 0-2 15,-2 0 2-15,-1 1 0 0,3 1 0 16,-3 0-1-16,5 1-8 16,-3 0 9-16,-2 0 1 0,4-1 1 15,-1 1-1-15,-1 2 0 16,1-3 1-16,-2 1-1 16,2 1 0-16,-3 0-1 15,2 0-2-15,1 1 2 16,-1-2-1-16,-2 1 1 15,2-1 0-15,1 2 0 16,-1-1 2-16,1 0-1 16,-3 2 0-16,1 0 0 15,2-1-1-15,-3 1 0 16,5 0 0-16,-5 2-6 16,2-2 6-16,1 1 0 15,-3 2-6 1,1-2 6-16,2 1 1 0,-3 0 0 15,1 0-1-15,-1 1 1 16,5 0 0-16,-2 0 6 16,-3 0-7-16,5 1 1 15,-4 3 0-15,2-2 0 16,-3 1 5-16,5 3-6 16,-4-2 0-16,2 2-2 15,-2-2 2-15,4 1 0 16,0-1 0-16,-2 0 1 15,1-1 0-15,1 1 0 16,-2 0-1-16,2 1 2 0,-1 0 6 16,0 0-8-16,1 3-1 15,-1 0 1-15,1 0 0 16,0 0 11-16,-1-1-11 16,0 0 0-16,-2-1 1 15,2 0-1-15,0-1 0 16,-3 1 2-16,5 0-2 15,-4 1 0-15,2 2 2 16,-1 2 7 0,-2 1-9-16,5 1 0 0,-3 2 0 15,-2 1 10-15,2 1-10 16,1-2-1-16,1 0 0 16,-4-1 1-16,4 0 1 15,-2 1-1-15,-1-3 1 16,1 1-1-16,1 2 0 15,-3 1 0-15,4 0 2 16,0 1-2-16,1 2 1 0,-5-1 0 16,4 0 10-16,-1 1-11 15,1-4 2-15,-2 2-1 16,1-4 8-16,1 3-8 16,-1-3-1-16,0 1 2 15,-1 1-2-15,1 0 6 16,-1 1-6-16,1-2 1 15,1 1 0-15,-4-2 0 16,2-1 0-16,2-1 5 0,0-2-1 16,-2-2-4-16,1-1-1 15,0 2 0-15,-2 0 7 16,3 2-6-16,-2 3 8 16,1-1 8-16,-2 0-9 15,1-1 1-15,-2-2-9 16,2-4 6-16,-2 0-5 15,3-4 0-15,-3-2 6 16,2-2 1-16,-1-2-1 16,-2 0-7-16,0 2 1 15,4 1 0-15,-1 4 8 0,-1 1-7 16,1 1 26-16,-3-1-4 16,1 1-3-16,3-4-6 15,-3-4-5-15,-1-2-2 16,3-2 1-16,-3-1-8 15,0-1-1-15,0 1 8 16,0 0-8-16,3 2 12 16,-3 3 6-16,1 2 0 15,-1 2-6-15,3 3 22 16,-3-3-1-16,2-1-8 0,1-3 2 16,-3-2-18-1,0-2 5-15,1-3-13 0,-1 0 12 16,0 0-5-16,0 0 2 15,0 0-8-15,0 0 5 16,0 0-6-16,0 0 0 16,0 0 6-16,0 0-7 15,0 0 1-15,0 0 1 16,0 0 5-16,0 0-6 16,0 0 5-16,0 0 1 0,0 0-7 15,0 0 1-15,0 0 0 16,0 0-1-16,-4 0 1 15,2 0-1-15,-2 0 1 16,-2-2-1-16,1 2 0 16,1-1 0-1,-1 1 0-15,1-2 0 16,-1 2 6-16,-1-2-6 16,-3 1 0-16,0 1 0 15,-3-2 0-15,-2 1 0 16,-2 1-1-16,-2 0 0 15,0 0 1-15,-4 0 1 16,3 3-1-16,-3-2 0 16,0 1 0-16,1 0 1 15,-2-1-1-15,2 1 1 16,-2-2 0-16,4 2-1 0,-2-1 0 16,0 1 0-16,6 2 2 15,-4 0-2-15,3 0 0 16,-2 1 0-16,1 2 5 15,3-2-5-15,-2-1 0 16,5 1 0-16,0 1 0 16,0-3 0-16,3 1 1 15,3-1-2-15,-3-1 2 16,6 0-2-16,-1 0 1 16,2-2 0-16,1 0 1 15,0 0-1-15,0 0 0 0,0 0 0 16,0 0 0-16,0 0 0 15,0 0 1-15,0 0-1 16,0 0 0-16,0 0 0 16,0 0-1-16,0 0-1 15,-3 0 1-15,3-4 1 16,-3 0-1-16,1 0 0 16,-1-2 0-16,1-1 0 15,2-1-4-15,-3 0 5 16,2-1 0-16,-4-1 0 0,5 2-7 15,0-1 7-15,-2 0 0 16,2 0 2-16,-2 0 1 16,2-1-3-16,-3 1 0 15,2-1 1-15,1 1 5 16,-4 0-5-16,0-1 5 16,4 0-6-16,-2-3 0 15,-2 1 0-15,4-2 1 16,-3 0-1-16,1 1 0 0,0-2 0 15,0 2-1-15,2-1 1 16,-4 1-1-16,3-1 1 16,-2 2 1-16,2-3 0 15,1 2-1-15,-3-2 1 16,1-2-1-16,-1 1 0 16,0-1 1-16,-2 0 5 15,1 1-6-15,4-1 1 16,-4 2 0-16,2 2 0 15,-1 0-1-15,2 1 2 16,-4 0-1-16,2-1-1 16,-2 0 1-16,4-1 0 0,-2-1 0 15,1 1-1-15,0 0-2 16,0 1 2-16,-1 0 0 16,3-1-10-16,-1 1 10 15,-4 0-6-15,5-1 6 16,-3-1 0-1,1 0 2-15,-1 0-1 16,2-1-1-16,1 3 2 16,-3-3-2-16,3 2 0 15,0 0-1-15,0-1-4 16,0 2 5-16,0 1 0 0,0-1 1 0,0 2 0 16,0 0-1-1,0 0 1-15,0 1 7 0,0-1-8 16,0 0 0-1,0 0 0 1,0-3 0-16,0 1 0 0,0 1-1 16,0 0 1-16,0 1 1 0,0 1-1 15,0 1 0-15,0-2 0 16,-2 2 1 0,2-1-1-16,-3-1 0 15,3 1 0-15,0 0-8 16,0-2 8-16,-2 1-1 15,2-1-16-15,-6 2 16 0,6-1-10 0,0 2 11 16,-1 2-2-16,1 2 1 16,0 0-9-16,0 1-8 15,0 1-3-15,-3 0 3 16,3 1 9-16,0 0-9 16,0 0 6-16,0 0-11 15,0 0-2-15,0 2-1 16,0-1 12-16,0 1 6 15,0 0 7-15,-1 0 1 16,1 0 0-16,0 0-1 16,-3 0 0-16,3 0 1 0,0 0-1 15,0 0 1 1,0 0-1-16,0 0 1 0,0 0 0 16,0 0-7-16,0 0 6 15,-2 0-8-15,-1 0 8 16,2 0-9-16,-2 3 10 15,-2 2 1-15,0 1 4 16,-3 3-5-16,1-1-1 16,0 4 0-16,-2 0 0 15,1-3 1-15,2 1 0 16,-3 1 2-16,0 0-2 16,2-2 6-16,-2 1-6 15,-1-1 1-15,5 1-1 16,-6 0 1-16,2 0 5 15,0 2-6-15,0 0 0 0,0 1 0 16,-2-2 0-16,-1 2 1 16,3 0 4-16,0-3 3 15,0-1-7-15,0 1 1 16,4-1 4-16,-2 0-5 16,0 0 0-16,3 0 10 15,-3 0-10-15,2 0-1 16,0 0 1-16,1 1 1 15,-3-1-1-15,2 1 0 16,1 0 0-16,-1 1 0 16,0-1 0-16,1 1-1 15,-2 0 1-15,3-1-1 0,-2 0 0 16,4-2 0-16,-2 2 1 16,-2-3 0-16,4 1 0 15,-5 0 0-15,5 1-1 16,-3-2 6-16,-1 0-6 15,4 1-1-15,-2-3 1 16,2 0 0-16,-2 2 1 16,1-1-1-16,2 0 1 15,-3 0-1-15,-2 1 1 16,4 1-1-16,-4 0 2 16,1 1-2-16,0-1 1 15,-1-1 0-15,2 0-1 16,1-3 2-16,2-2-1 15,0-2 5-15,0 0-5 16,0 0 11-16,-3 0 0 0,3 0-1 16,0 0-2-16,0 0 6 15,0 0-3-15,0 0-2 16,0 0-1-16,0 0 2 16,0 0 4-16,-4 0-6 15,2-4-8-15,-1-1 0 16,-5 1 5-16,3 0-5 15,-3-1 5-15,2-1-4 16,-2 0-1-16,0 0 7 16,-2-1-7-16,1 0 3 15,1 0-3-15,0 0 0 0,2 1-1 16,-2 0 6-16,2-1-5 16,2 1-1-16,-4 1 1 15,4-1-1-15,-3 1 1 16,0 1 0-16,0-2 5 15,0 1-5-15,0-1 10 16,1 0-11-16,-1-2 1 16,0 0 5-16,-2 0-6 15,1-2 1-15,2 2-1 16,-4-1 2-16,4 2-1 0,-3 0 8 16,2 1-8-1,0 0 8-15,0 0-8 0,1 0 0 16,-1-1 0-16,1 1-1 15,-2-1 3-15,0 0 3 16,-1-1-6-16,0 0 1 16,0 2-1-16,-2-2 1 15,3 2 0-15,-2 0-1 16,0-1 1-16,3 1 0 16,0 1 0-1,1 0 0-15,-2-2 0 16,2 1-1-16,-2 2 1 15,3-4 6-15,-4 2-7 16,-1-1-1-16,0 1 1 16,4-2 0-16,-3 1 0 15,0-1 0-15,0 0-1 16,0 0 2-16,1 0-1 16,-3 0 0-16,1 0 0 0,0-2 0 15,-2 2 0-15,3 0-1 16,-1 1 1-16,4 0-1 15,-1 1 1-15,-1 0 0 16,2 0 0-16,-1 0 0 16,3-2 0-16,-3 1 0 15,0 0 0-15,2 1 0 16,1-1-2-16,-1 1 1 16,1-2-5-16,2 1-2 15,-2 1 7-15,1-2-5 16,-2 3 6-16,2-1 0 15,1 3 0-15,-1 1 0 0,2 0 0 16,1 2 0 0,0 0-6-16,0 0 0 0,0 0-9 15,0 0 8-15,0 0-8 16,0 0 7-16,0 0 1 16,0 0 1-16,0 0-6 15,0 0-2-15,0 0 4 16,0 5 4-16,0 1 6 15,0 3-1-15,0 1 1 16,0 0 1-16,0 1-1 16,1-1 1-16,2 2-1 15,-3 1 1-15,2 0-1 0,-2 0 1 16,5 1-1-16,-2 1 1 16,-3 0-1-16,3-1 1 15,-2-1 0-15,2 1 1 16,-3-2-2-16,2 2 0 15,-2-3 6-15,2 3-6 16,-2-3 0-16,2 2 1 16,2 0-2-16,-4 0 1 15,1-1 0-15,-1 0 0 16,3 1 0-16,-2-2 1 16,-1 1 0-16,5-3-2 15,-5 2 2-15,3 0-1 0,-3-1 0 16,1 1 0-16,-1 0 1 15,3 2-1-15,-3-1 1 16,0 1-1-16,2 3 1 16,-2-2 0-16,3 2-1 15,-1-2 1-15,1 1-2 0,-2-1 2 16,-1-3-1-16,0 3 0 16,3-2 0-16,-2 2 0 15,-1-1 0-15,0 1 1 16,3 0-1-16,-3 1 1 15,0-1-1 1,2 1 0-16,1-2 0 16,-2 2 0-16,3-1 0 15,-4 0 0-15,1 0 0 16,2-2 0-16,-3 0 0 16,0 2 0-16,3-2 0 15,-1-1 0-15,-2 1-4 16,2 0 4-16,-2-1 1 15,2 1 6-15,-2-2-7 16,3 0 0-16,-3 0 0 16,1 1 0-16,-1 2 1 15,3-1-1-15,-1 1 0 16,-2 2 0-16,3 1 0 16,-3-1 0-16,2 1 1 15,-2-2-1-15,0-1 1 0,3 0-1 16,-2-1 0-16,2-2-1 15,-3 1 1-15,0-1 0 16,2 2 0-16,0-2 0 16,-2 4 0-16,2-3 1 15,-2 2 0-15,0-1-1 16,3 0 0-16,-3-3 0 16,0-2 0-16,0 0 0 15,0 0 0-15,2-2 0 16,1-1-1-16,-3 3 2 0,0-2-2 15,1 1 1-15,-1 0-1 16,0-3 0-16,0 2 1 16,0-1 0-16,0-3 1 15,3 2-1-15,-3-2 0 16,0-1 2-16,0 0-2 16,0 0 8-16,0 0-8 15,0 0 9-15,0 0-8 16,0 0 0-16,0 0 0 0,0 0 0 15,0 0 0 1,0 0 0-16,0 0 8 0,0 0-7 16,0 0 10-16,0 0-12 15,0 0 15-15,0 0-5 16,0 0-4-16,0 0-4 16,-3 0-1-16,-1 0 0 15,-1 1 0-15,-1-1 0 16,-1 1 0-16,0 0 1 15,0 0-1-15,-2 1 1 16,0-1-2-16,-3 2 1 16,3-1 0-16,-2 0-1 15,-1 2 0-15,2-3 6 16,-6 3-6-16,6-3 1 16,-4 2 0-16,3-2 6 15,0 0-5-15,-1-1-1 16,0 2 0-16,1-2-1 15,-3 2 6-15,6-1-4 0,-2 1-1 16,-2 0-1-16,-1 0 0 16,-4 0 0-16,4 0 1 15,-3 2-1-15,0-3 1 16,-2 1 0-16,1 0 9 16,2-2-10-16,0 2 1 15,1-2-1-15,1 0 1 16,2 0 1-16,2 0-2 15,0 0 0-15,-2 0 1 16,2 0 0-16,-1 0-1 16,-2 0 0-16,-2 0 1 0,4 0-1 15,-3 0 0 1,0 0 1-16,4 0 0 0,0 0-1 16,0 0 0-16,1 0 0 15,4 0 0-15,-1 0 1 16,2 0-1-16,-1 0 0 15,4 0 1-15,0 0-1 16,-2 0 0-16,2 0-1 16,-5 0 1-16,5 0 0 15,-3 0 0-15,3 0 0 16,-1 0 0-16,-2 0 0 16,2 0 0-16,-2-2 0 15,1 2 0-15,-1 0 0 16,-2 0 0-16,1-2 0 15,-1 2 0-15,4-1 0 0,-3 1 0 16,1-1 0-16,3 1 0 16,0 0 1-16,-2-1-2 15,2 1 0-15,-3 0 0 16,3 0 0-16,0-2-1 16,-2 2 1-16,2-1 0 15,-3 1-5-15,3-1-4 16,-1 1 8-16,-2-2-7 15,3 1 9-15,0 0-7 16,0 0-4-16,0-1-11 0,-3 1-7 16,3-2 19-16,0 1-10 15,0-1 5-15,-2-1 6 0,2-1 0 16,-2 0 2-16,2-1 5 16,0 0 2-16,0 0-1 15,0 0 0-15,0-1-5 16,0 1 5-16,0 0-5 15,0 1 6-15,0 0 0 16,0 0 0-16,0 2 0 16,0-2-1-16,0 2 0 15,0 0 2-15,0 0-2 16,0 1 1-16,0-1 0 16,0-1-1-16,0 1-4 15,0-1 5-15,0 2 0 16,0-3 0-16,0 2 0 0,0-1 1 15,0 1-1-15,0-1 1 16,0-2 0-16,0 3 1 16,0-3-1-16,0 2-1 15,0-2 1-15,0-1 0 16,0 1-1-16,0-1 0 16,0 0 1-16,0 2 5 15,0-2-6-15,0 2 0 16,0 1 0-16,0 0-1 15,0 1-8-15,0 1-6 16,0-1-88-16,0-4-121 0,0-2-238 16,0 1-426-16</inkml:trace>
  <inkml:trace contextRef="#ctx0" brushRef="#br0" timeOffset="2">6097 3382 436 0,'0'0'534'0,"0"0"-345"0,0 0-51 16,0 0-6-16,0 0-16 15,0 0 1-15,0 0 2 16,0 0 14-16,0 0-10 15,0 0-14-15,0 0-17 16,0 0-17-16,0-1-14 16,0-3-21-16,0 0-16 15,0-2-7-15,0 0 4 16,0-1-6-16,0 1 6 16,0-3-8-16,0 2 5 15,0-1 0-15,0 1 1 0,0 0 10 16,0 1-1-1,0 0-6-15,0-1-10 0,0-1-3 16,0 0-7-16,0 0 11 16,0-1-12-16,0-2 9 15,0 2-9-15,0 0 11 16,0 0-1-16,0-1-10 16,0 0 19-16,0 1-10 15,0-2 0-15,0 1-9 16,0-3 11-16,2-1-12 15,-2 1 1-15,3-1 7 16,-3 1-8-16,0-1 1 16,0 1-1-16,0-2 6 15,0 3 0-15,0 0-8 16,0-1 8-16,0-1-1 16,0 2-5-16,3-3 0 0,-3 2 1 15,1 0-1-15,2-2 0 16,-2 2 2-16,-1-1 1 15,3 1-3 1,-3-1-1-16,2 1 1 0,-2-2 7 0,0 0-7 16,0-1-8-16,4 0 7 15,-4 1 1-15,1 0 0 16,-1-1 0-16,3-1 0 16,-2 2 0-16,2-1 0 15,-3 1 1-15,2 1-1 16,-2 1 8-16,3-1-8 0,-3 1 0 15,0 0-1 1,1 2 1-16,2-3 0 0,-3 2 0 16,0-1 0-16,1-2 0 15,-1 2 0-15,0-1 0 16,4 0 1-16,-4 1-1 16,0 1 1-16,2-1 0 15,-2 3-1-15,0-1 0 16,3 2 0-16,-3-1 0 15,0 1 7-15,1-1-6 16,-1-2 0-16,0-1-1 0,0 1 0 16,3 0 0-16,-2 1 0 31,-1-1 1-31,0 2-1 16,0 0 1-16,3-3-1 15,-3 2 0-15,0-3 1 16,2 1-5-16,1 1 5 15,-3 0-1-15,1-1 2 16,3 0-2-16,-4-1-1 16,1 0 1-16,2-1 1 0,0 2-1 15,-1 2 1-15,0 0 0 16,-2 3-1-16,2 1 1 16,-2 1-1-16,3 0 1 15,-3-2-1-15,0-1 0 16,4-1-7-16,-4-2 7 15,2 0 1-15,1 2 0 16,-3 0-1-16,2 1 1 16,-2 2 1-16,0 2-2 15,0 1 1-15,0 0-1 16,0 3 0-16,3-3-1 16,-3 1 1-16,1 0-1 0,-1 0 1 15,0 0 0-15,0 0-6 16,3 0 6-16,-3 0 0 15,0 0 0-15,0 0 0 16,0 0-1-16,0 1 1 16,0 0 3-16,0 1-3 15,0 0-1-15,0-1-4 16,0 2 4-16,0 0 2 16,0-2-1-16,0 1 5 15,2 1-5-15,-2-3 0 16,0 1-6-16,0-1 4 0,2 1 2 15,-2 1 0 1,0-1 1-16,0 2 5 0,0 0-4 16,0 0-2-16,0 0 0 15,0 0 0-15,0 0 0 16,0 0-8-16,0 0 8 16,0 0 7-16,0 0-7 15,0 0 0-15,0 0 0 16,0 0 0-16,0 0 6 15,0 0-12-15,0 0 6 16,0 0 0-16,0 0 0 16,0-1 1-16,0-1-1 0,0 1 0 15,0-1 4-15,0 2-3 16,0 0-1-16,0 0 12 16,0 0 6-16,0 0 9 15,0 0-15-15,0 0 7 16,0 0-17-16,0 0 14 15,0 0-15-15,0 0 14 16,0 0-6-16,0 0 0 16,0 0-8-16,0 0 12 0,0 0-12 15,0 0-1-15,0 0 6 16,0 0-6-16,0 0 8 16,0 0-8-16,0 0 11 15,0 0-11-15,0 0 0 16,0-2 11-16,0-3-11 15,0 1-2-15,0 0-4 16,0 0 6-16,0-2-2 16,0 0 2-16,2 0 0 0,1-3 0 15,-3 1-1-15,5-1 1 16,-4-1 0-16,-1 2 0 16,5-2 0-16,-2 3-1 15,-2 1 1-15,-1 2 0 16,0-1 0-16,3 2 0 15,-3-1 1-15,2 0 7 16,-2 0-8-16,2-1-1 16,-2-2-5-16,3-1 5 15,0 0 2-15,-3 0-2 0,3 1 0 16,-2-1 1-16,-1 3 0 16,3-1 0-16,-3 1 0 15,1 0 0-15,2 0-1 16,-3-1-1-16,2 3 2 15,-2-1 0-15,3 1 0 16,-3 1 0-16,0 1 0 16,0-2 0-16,1 1 6 15,-1 0-6-15,4 0 1 0,-4 0-1 16,0-2 0-16,0 2-7 16,1 0 6-16,-1-1 2 15,0 1-1-15,3-2 0 16,-3 2 0-16,2 0 0 15,-2 1 0-15,0 0 1 16,0 1-1-16,0 0-1 16,0 0 0-16,0 0 0 15,0 0 1-15,0 0-9 16,0 0 8-16,0 0 2 16,0 0-1-16,0 0 1 0,0 0 0 15,0 0-2-15,0 0-4 16,0 0 4-16,0 0 0 15,0 0-6-15,0 0 6 16,3 0-5-16,-2-1 5 16,6 0 1-16,-2 0-2 15,1-1 2-15,2 1 0 16,-4-1 0-16,4 0-6 16,-4 1 5-16,2 0 2 15,2 1-2-15,-2-1 1 16,1 1-1-16,3-2-3 15,-1 2 4 1,-4-1 0 0,3-1 2-16,1 1-2 0,0 0 1 0,0 0-1 15,-1-1 0-15,-2 2-1 16,2 0 2-16,-4 0-2 16,5-1-5-16,-3 1 6 15,0 0 6-15,3-2-5 16,0 2 0-16,0-2-1 15,2 1 0-15,-2 1 0 16,3-2 0-16,-3 0-6 16,-2 1 6-16,0 1 6 15,0-2-5-15,-1 2-1 0,1-1 0 16,0 1-1-16,-3 0 0 16,5-1 1-16,-1 1 0 15,-1 0 1-15,-2-1-1 16,4 1 1-16,-3 0-1 15,6-2 1-15,-6 1 0 16,3 1-1-16,-1-1-1 16,1 1 1-16,3-1 0 0,-6 1 0 15,3-1 0-15,0 0 1 16,0 1 0-16,0-1-1 16,1 0 0-16,-3 1 0 15,0 0 0-15,3 0-1 16,-5 0 2-16,3-1-2 15,1 1 2 1,1-1-1-16,0 0 0 16,2-1 0-16,0 1 0 15,-2 1 1-15,0 0-2 16,-3 0 1-16,-1 0 0 16,1 0-4-16,-5 0 4 15,4 0 0-15,-4 0-2 16,1 0-5-16,-2 0-4 15,3 0 5-15,-1 0 5 16,2 0 0-16,-3 0-5 16,2 1 5-16,-1 1-5 15,2 0 6-15,-1 0 2 0,-3-1 4 16,8 1-6-16,-5 1 0 16,-3 0-14-16,4 1-12 15,-1 1 14 1,3 1 12-16,-3-1 3 0,0 3-2 15,1-1 14-15,-4 0-14 16,4 1 9-16,-2-1-8 16,2 3-2-16,-4 0-1 15,2 1 1-15,1 2 5 16,-2 1-5-16,6-2 6 16,-7 1-6-16,4 0 6 15,2 0-6-15,-2 2 2 16,0-1 4-16,2 1-5 15,-3 3 0-15,3 0 0 16,-3 1 8-16,1-1-8 16,2 1 1-16,-2 0-1 15,1-1 0-15,-2 1-1 0,1-2 0 16,3 2 0 0,-4-2-1-16,0 2 1 0,4-1 0 15,-7 0 3-15,7-1-2 16,-2 0-2-16,-2-1 1 15,4 0 0-15,-3-1-1 16,1 1 1-16,-2 0 0 16,0 1 0-16,2 0 0 15,-4 2-9-15,6 0 9 16,-4-1 1-16,1 1 0 0,0 0 4 16,-1-2-5-1,0 2 0-15,1 0 1 0,-1-2 4 16,1 1-4-16,0 0 3 15,-1 0-3-15,2-2-1 16,-1 0 0-16,2 1 6 16,-2 1-4-16,2-1-1 15,0 1-1-15,0 1 8 16,-1 1-2-16,2 0-6 16,-2 0 1-16,1 1 0 15,-1 0 0-15,5 0 0 16,-6-1 1-16,4 0-2 15,-1 0 1-15,-2 0 0 16,2-4 0-16,-2 4-1 16,3-3 0-16,-1 1 0 0,1 0 0 15,-1 1 0-15,2-1 0 16,-1 2-9-16,0 0 9 16,0 2 1-16,0 1 0 15,2 2 11-15,-3-1-12 16,-3-3-1-16,1-4 0 15,-3-4 1-15,2-7 0 16,-4-2 0-16,-1-4 0 16,0 0-2-16,3-1-43 15,-3-16-124-15,0 2-343 16,0-2-369-16</inkml:trace>
  <inkml:trace contextRef="#ctx0" brushRef="#br0" timeOffset="3">6120 3392 152 0,'0'0'285'0,"0"0"-60"0,0 0-11 32,0 0-52-32,0 0-71 0,0 0-19 0,0-1 18 31,0 1 42-31,0 0 50 0,0 0 18 0,0 0-33 31,0 0-41-31,0 0-23 16,0 0-20-16,0 0-9 15,0 0-12-15,0 0-12 16,4 0-4-16,1 0-19 16,2 0-2-16,0 0-7 15,1 0-7-15,1 0 1 16,4 0 4-16,-2 0 5 0,3 0 3 0,0 0 4 0,3 0-3 16,0 0-1-16,2 0-12 15,0 0 3-15,2 0 1 16,-2 0-7-16,2 0-1 31,-2 0-1-31,1-2-6 16,-2 0 0-16,-3 1 0 15,-2 0 0-15,3 1 1 16,-8 0 10-16,2 0-12 16,0 0 0-16,0 0 0 15,-2 0 1-15,0 0 8 16,1 0-9-16,-2 0 0 15,0 0 2-15,-3 0 4 16,-1 0-4-16,-3 0-1 16,2 0 4-16,-2 0-3 0,0 0 5 0,0 0-1 15,0 0-4-15,0 0 10 0,0 0 2 16,0 0 3-16,0 0-16 16,0 0 26-16,0 0 6 15,0 0 8-15,0 0-4 31,0 0 9-31,0 0-16 16,0 0 5-16,0 0-14 16,0 0-3-16,0 0-8 15,0 0-4-15,0 0-6 16,0 0 6-16,0 0-9 16,0 0 9-16,0 0-6 0,0 0 0 0,0 0 0 31,0 0 9-31,0 0-8 15,0 0 7-15,0 0-8 0,0 0 0 0,0 0 0 0,0 0 0 32,0 0 6-32,3-2 3 15,-2-3-9-15,-1-2 6 16,3-2-6-16,1 1 6 16,-1-2-6-16,1 1 0 15,-1-2 0-15,-2 1 1 0,-1 0-2 0,5 0 1 31,-2 1 0-31,-3-3 10 16,1 2-10-16,2-1-6 16,-3 0 6-16,0 1 1 15,0-3-1-15,0 0-1 0,0-1 1 0,0 1 0 0,0-1 9 32,0 1-9-32,0-1 0 15,0-1-4-15,0 2 4 16,2 1 6-16,-2 2-4 15,0-1-2-15,0 1 0 16,0 0 0-16,0 2 1 16,0-3 5-16,0 0-6 0,0-1 0 0,0-1 1 31,0 0-2-31,0 0 2 16,0 1-1-16,0 2 0 15,0-1 0-15,0 1 1 16,0 1-1-16,0-1 1 0,0 2-1 15,0-3-5 1,0 0 5-16,0-1 2 0,0 0-2 16,0-2 1-16,0 1-1 15,0 1-10-15,0-2 9 16,0 3-4-16,3 2 5 16,-3 0 1-16,3 1-1 15,-3 2 0-15,0-1 0 16,0 1-1-16,2-2 0 15,0 1 0-15,0-1-5 16,-2 1 5-16,3-2 0 16,-3 2-1-16,0 2 1 0,1-2-7 0,-1 2 1 0,3 2 6 15,-3-1 1 1,0 2 0-16,0 1 0 0,0-1 1 16,0-1-2-16,0 1 1 15,0-1 0-15,0 0-2 31,2 0-20-31,-2 0 10 16,0 1 3-16,0 1 7 16,0 1 1-16,0 0 2 15,0 0 0-15,0 0-1 16,0 0 1-16,0 0 1 16,0 0-2-16,0 0 0 15,0 0-6-15,0 0 5 16,0 0 1-16,0 0 6 0,0 0-5 0,0 0 0 31,0 0-1-31,0 0-7 0,0 0 7 0,0 0 0 0,0 0-3 16,0 0 3-16,0 0-1 31,0 0 1-31,0 0 0 16,0 0-2-16,0 0 2 15,0 0 6-15,0 0-6 16,0 0 0-16,0 0 0 15,0 0 0-15,0 0-6 0,0 0 6 16,0 0 0-16,0 0-3 16,0 0 3-16,0 0 1 15,0 0-1-15,0 0-16 16,0 0 3-16,0 0-2 16,0 0-5-16,0 0 11 15,0 0 9-15,0 0 0 16,0 0-1-16,0 0-1 15,0 0-2-15,0 0-2 16,0 0-6-16,0 0 4 16,0 0 7-16,0 0-17 0,0 0 7 15,0 0 10-15,0 0-11 16,0 0 0-16,0 0 12 16,0 0 0-16,0 0 0 15,0 0-8-15,0 0-11 16,0 0 18-16,3 2 0 15,-1-1 1-15,1 0-6 16,-2 0-2-16,4 1 7 16,-3-1 0-16,4 1 1 15,-1 0 0-15,3 0 0 16,-2-2-3-16,5 1 1 16,-6-1 2-16,4 0-9 15,1 0-6-15,-3 0 9 0,-1 0 5 16,2 0 0-1,-4 0 0-15,-2 0 0 0,2 0-13 16,0 0 14-16,2 0 1 16,-1 0-1-16,1 0 0 15,2-1-21-15,-2-2 0 16,-2 1 5-16,4 0-5 16,-2 1 1-16,-3 0 10 15,2 0-13-15,-4 1 8 16,3 0 15-16,-4 0-1 15,3 0-7-15,-1 0 5 16,2 0 3-16,-3-1 1 0,5 1-1 16,-5 0 0-1,4-1-1-15,-1 0-9 0,-1 1 10 16,-1 0-1-16,1 0-6 16,-3 0 6-16,0 0-8 15,0 0 1-15,0 0 7 16,0 0-5-16,0 0 6 15,0 0-6-15,0 0-43 16,0 0-52-16,0 0-9 16,0 0 0-16,0 0 17 15,0 0 25-15,0 0 7 16,0 0-52-16,0 0-118 16,-5 0-95-16,1 0-699 0</inkml:trace>
  <inkml:trace contextRef="#ctx0" brushRef="#br0" timeOffset="4">6816 2670 314 0,'0'0'362'0,"0"0"-76"16,0 0-66-1,0 0-71-15,0 0-48 0,0 0-8 16,0 0 5-16,-2 0 4 16,2 0-22-16,0 0 11 15,0 5 0-15,0 0-12 16,5 4-6-16,-1 1-23 16,0 1-8-16,2 2-17 15,-1 1 10-15,3-1-9 16,-4 2-1-16,0-1 3 15,1 0 2-15,0 1 4 16,-1-2-3 0,4 1 0-16,-4-1 2 0,-3 0-1 0,8 1 3 15,-5 1-7-15,0 0-1 16,1-2-11-16,3 1 4 16,-4-1-7-16,0 1-3 0,2-1-1 15,-1-1-3 1,3 1-4-16,-4 0 5 0,2-1 1 15,2 0-1-15,-7 1 2 16,7 1 9-16,-2-1 7 16,-3 2-11-16,5 0 10 15,-4-1-6-15,0 1-3 16,1 0-8-16,-3-2 1 16,2 0-1-16,-1-1 3 15,2 1 1-15,-4-2-5 16,3-3 7-16,0 0-12 15,-3 0 5-15,4-1-4 16,-2 1 11-16,-2 1-2 16,4 1-2-16,-2 1 73 15,2 1-46-15,-4-1-23 16,2-1 1-16,1-1-5 16,-1-3-9-16,-3-1 6 0,2-1-5 15,1-2-1-15,-3 0 1 16,0-1 0-16,0 1 7 15,0-1-2-15,0 3 1 16,0-1-7-16,1 2 6 16,-1 1 17-16,0-1-11 15,0-2-11-15,3-1-1 16,-3-2 1-16,0 1 0 16,0-1 1-16,0 0-1 15,0 0 6-15,0 0-7 16,0 0 1-16,0 0-1 15,0 0 3-15,0 0-3 16,0 0 0-16,0 0 0 0,0 0 1 16,0 0-1-16,0 0 0 15,0 0-1-15,0 0 3 16,0 0-2 0,0 0 1-16,0 0 0 15,2 0 0 1,1 0-1-16,-1 0 0 0,5 0 1 15,-3 0 4-15,3-1-4 16,0 0-1-16,-1-3 0 16,4 3 1-16,1-1 0 15,-2 0-1-15,0-1 1 0,0 2 0 16,4-1 0-16,-5 0-1 16,2-1 0-16,-1 3 0 15,3-3 0-15,-2 1 1 16,3 0-1-16,0 1 1 15,-1-2 0-15,-2 1-1 16,-1 1-1-16,-1 0 1 16,-2 1 0-16,4 0-5 15,-6 0 5-15,0 0 1 16,4-1 0-16,-2 1 0 16,0-1 0-16,3 0 0 0,-3 1-1 15,3 0 0-15,-2 0 0 16,-2 0-1-16,1 0 1 15,2 0 0-15,-2 0 5 16,5 0-4-16,-1-1 5 16,4 0-6-16,-3-2-1 15,3 3 1-15,-5 0 0 16,3 0-4-16,-7 0 2 16,-1 0 2-16,-2 0 0 15,1 0-2-15,-1 0 2 0,-2 0 8 16,4 0-7-16,-4 0-1 15,3 0 1-15,-2 0-1 16,-1 0 0-16,3 0-6 16,-1 0 12-16,-2 0-5 0,0 0-1 15,3 0-7-15,-3 0 7 16,0 0 0-16,5 0 5 16,-5 0-4-16,1 0-2 15,-1 0 1-15,0 0 0 16,0 0 0-16,3 0 2 15,-3 0-2-15,0 0 2 16,0 0-2-16,0 0 1 16,0 0-1-16,2 0 0 15,-2-1 2-15,3 0-1 16,-3-1 0-16,0 0 1 16,1 1-1-16,-1 1 5 15,0-2-1-15,0-1-5 16,0 0 0-16,0-1 0 15,0 0 0 1,0-1 5-16,0-1-5 16,-1 1-1-16,-4 1 1 0,1 0 8 15,-4-2-8-15,3 1-1 16,0 0 0-16,0-1 1 16,0-1-1-16,1 2 1 15,-1-1 0-15,2 0 0 16,-1 0 0-16,1 0-4 15,1-1 4-15,-1 2 6 16,-1 2-6-16,2-2 0 0,-2 2 0 16,-1 0 0-16,0-1 9 15,-2 0-7-15,6 1-2 16,-4-2 0-16,2 1-3 16,2 0 3-16,-2 1 0 15,3-2-8-15,-2 0-58 16,2-10-179-16,0 5-308 15,0-4-424-15</inkml:trace>
  <inkml:trace contextRef="#ctx0" brushRef="#br0" timeOffset="5">6598 2277 557 0,'0'0'415'0,"0"0"-185"0,0 0-54 15,0 0-11-15,0 0-56 16,0 0-30-16,0 0-10 16,0 0 10-16,0 0 1 15,0 0 2-15,0 0-11 16,0 0-8-16,0 0 1 15,0 0-2-15,0 0 6 16,0 0-10-16,0-3-6 16,0-3-34-16,0-3-8 15,0 0-9-15,0-2 5 16,0-1-5-16,0-1 0 16,0-1 5-16,3-1-5 0,-1-1 0 15,-2 0 1 1,2-1-2-16,-2 2 1 0,0 0 5 15,2 3-6-15,-2 0 0 16,0 2 1-16,0 1 0 16,0-1-1-16,0 1 8 15,0 0-8-15,3-1 0 16,-3 3-8-16,0 1 8 16,1 1 0-16,-1 2 0 15,0 2-6-15,0 0 6 16,0 1-2-16,0 0-4 15,0 0 0-15,0 0 6 16,0 0-2-16,0 0 1 16,0 0 0-16,0 0-9 15,0 0 10-15,4 0-2 16,-4 0 1-16,0 0 1 16,1 0 0-16,-1 0-1 0,0 0-5 15,5 0 1-15,-2 2 4 16,-2 3 2-16,4 2 0 15,-1 2 9-15,3 2 0 16,-3 3-9-16,0 1 0 16,2 0 13-16,-1 1-14 15,0-2 6-15,-1 1-5 16,3 1 5-16,0-1-5 16,0 0 8-16,-1 2-8 15,2-1 5-15,-1-1 1 16,-2 0-7-16,-1-2 0 15,1-1 1-15,0-2 0 0,-1 0 4 16,-3-2-5-16,-1-2 0 16,5 0 0-16,-2-2 0 15,-3-3-1-15,1 2-6 16,3-3 7-16,-4 1 3 16,0-1-1-16,0 0-2 15,0 0 17-15,0 0-4 16,0 0 5-16,0 0 24 15,-10 0 47-15,-1 1-59 16,-3-1-15-16,-3 0 6 16,2 0-5-16,-1 0-7 15,2 0-9-15,5 0-28 16,1 0-234-16,7-1-567 0</inkml:trace>
  <inkml:trace contextRef="#ctx0" brushRef="#br0" timeOffset="6">8215 1757 544 0,'0'0'343'0,"0"0"-48"16,0 0-40-16,0 0-28 15,0 0-37-15,0 0-26 0,0 0-13 0,0-2-9 16,-1 0-10-16,1 1-10 16,-4-1-31-16,0 1 0 15,2 0-15-15,-2 0-19 16,0-1-10-16,-3 1-23 15,1-1 9-15,-1 0-7 16,1 0-10-16,-3 0-1 16,0 0 16-16,-1 0-20 15,2 0 10-15,-5 0-8 16,1 1 1-16,1-3-1 16,3 3 14-16,-6-2-15 15,2 1-1-15,0 0-2 16,-1 1-8-16,2 1 0 15,-1 0 0-15,1 0 1 16,-5 0-2-16,-1 1 1 0,2 3 9 16,-3 0-8-16,-2 2-2 15,1-1 1 1,1 0 10-16,-4 0-10 16,4 0 7-16,0 1-8 15,1 1 0-15,4-1-4 16,-1 1 4-16,1 1 0 15,4-1 1-15,-3 2-7 16,1 1 6-16,-1 2 0 16,-2 2 1-16,3 0 0 15,-3 2 1-15,0 2-2 0,4 0-8 16,-3-1 8-16,5 2 0 16,-1-1 0-16,-1 2 0 15,3 0 0-15,1 0 0 16,-2 1 0-16,4 1 0 15,-1 0 1-15,1 1-1 16,-1 2 6-16,0 1-6 16,1 1 0-16,1 1 0 15,-1 1 1-15,-1-1 5 16,5-2-4-16,-2 1 4 16,-1-1 1-16,2 2 1 15,1-2 1-15,-3-1 6 16,3 0-5-16,0-1 2 15,0-1 3-15,0 0-4 16,0 0-10-16,0-1 6 0,0 0-7 16,0 1 9-16,3-1-9 15,1 1 1-15,-2 0 0 16,3 0-1-16,-1 0 8 16,1-1-7-16,2 2 0 15,1 0 0-15,-2-2 10 16,1 0-11-16,0 0 1 15,0-3 7-15,-1 2-8 16,2 0 1-16,-2-1-1 16,-2-2 1-16,3-1-1 15,1 1 2-15,-3-3-2 16,1 0 1-16,2-1-1 0,-4 0 1 16,2 0 7-16,-2 1-7 15,4-2-1-15,-6 0 1 16,5 1 14-16,-1-2-14 15,2 1-1-15,-4-2 1 16,5 0-2-16,-2 0 1 16,0 0-1-16,0 0 1 15,-2-1 5-15,4 1-4 16,-3-2 3-16,1 0-4 16,0-1-1-16,0 0 1 15,-3 0 7-15,4 0-7 16,-2 0 1-16,-1 1-1 15,2-1 1-15,-1 0 0 0,-1 0 4 16,2 1-5-16,-2-2 0 16,-1-1 0-16,1 0 1 15,-1-1-1-15,4-1 0 16,-4 1 0-16,1-1-1 16,1 0 1-16,-2 0 0 15,4-1-1-15,-2 1 1 16,3-1 0-16,0 0-1 15,2 1 1-15,-2-1-1 16,2 0 1-16,0 0 1 16,0 1 0-16,-2-1-1 15,3-1 0-15,-3 0 0 16,4-1 1-16,-3-1-1 0,4 0-1 16,-3 0 1-1,3 0 0-15,-2 0 1 0,3 0 2 16,-2 0-3-16,0 0 1 15,-4 0-1-15,4 0 1 16,0 0-1-16,-3-3 0 16,2 2 1-16,2-3-1 15,-1 0 1-15,1 1 0 16,-1-2-1-16,1 1 0 16,-1 1 0-16,3-1 1 15,-5 0 0-15,0-1-1 0,-1 3 0 16,-1-2 0-16,-5 2 1 15,0 0-1-15,4-1 1 16,-3 1 0-16,1-1-1 16,3 0 1-16,3-2 0 15,-1 0-1-15,1 0 1 16,1-1-1-16,-1 3 0 16,-1-2 0-16,-2 1 0 15,-2 1 0-15,0 1 2 16,-3-1-2-16,0 1 1 0,1-1-1 15,3-1-4 1,-1 0 4-16,2-2 0 0,2-2 1 16,2 1 0-16,1-2-1 15,3 1 0-15,-4 1-1 16,-1 1 1-16,-2 1 0 16,-2 0 0-16,-2 2 0 15,-1-1-1-15,-2 4 2 16,-2-3 0-16,3 3 0 15,-1-2-1-15,-2-1 0 16,3 0-7-16,1-1 7 16,2-2 0-16,-2 0 6 15,1 1-6-15,1-1 0 0,-2 3 1 16,0 1-2-16,-5 1-1 16,1 0 2-16,-1 1 0 15,0 0 0-15,0 0-1 16,0 0 1-16,0 0 0 15,0 0 0-15,0-1 1 16,0 1-1-16,0 0 0 16,0 0 0-16,0-1 11 0,0 1-10 15,0-2-1 1,0 1 6-16,0 0-5 16,0-1 7-16,0 1-8 0,0 0 6 15,0-1-5-15,0 0 1 16,0 1-1-16,0-1-1 15,0-1 1-15,-1-1 0 16,-2 0-1-16,-2-1 1 16,5 1 0-16,-2 0 0 15,-1 1-1-15,3-1 1 16,-1 0-1-16,-2-2 0 16,2 0-1-16,-2-1 1 15,1-1 1-15,-3-2 0 0,1-1-1 16,-1 0 1-1,-2-1-1-15,3 0 1 0,-1-1-1 16,-3-1 0-16,2-1 1 16,2 0-1-16,-4 0-1 15,2 1 1-15,-1 0 1 16,2-1-1-16,0 0 1 16,0 1-1-16,0 0 0 15,-1 2 0-15,1 1-1 16,1 1 1-16,2 0 0 15,-2 2 0-15,1 0-5 16,2 3-2-16,-3-1 5 16,4 3 2-16,-1 3 0 15,1-2 0-15,0 2 0 16,0 0 0-16,-3 0-15 0,3 0 13 16,-5 0-19-16,5 4 14 15,-4 1 7-15,-1 3 0 16,-1 1 10-16,-1 0-10 15,-2 1 1-15,-1 2-9 16,2-1 8-16,-5 1 0 16,3-1 0-16,0 0 0 15,2-1 0 1,-5-4 0-16,9 2 1 16,-3-1 0-16,2-3-1 15,1 1 0-15,-3 1 0 16,0-1 1-16,-2 1 1 15,3 1 6-15,-3-1-8 0,-4 1 0 16,2 0 1-16,-3-2-1 16,4 1 0-16,-4 0 1 15,2-2 0-15,3 1 12 16,-3-2-12-16,2-1-1 16,6-1 6-16,-2 0-3 15,2-1-2-15,0 0 7 16,0 0-8-16,-2 0 0 15,-1 0 0-15,-3 0 1 16,-3 0 0-16,1 0-1 16,1 0 0-16,-1-3 1 0,0-1 3 15,3 0-4-15,-1-1 0 16,2 1 0-16,-1-2-1 16,3 0 1-16,-2-1 0 15,2-1-1-15,2-1 1 16,-4 0 0-16,0 0 0 15,3-3 0-15,-5 2 1 16,1-1-1-16,2-1 0 16,-3 1 1-16,5 0 0 15,-3-2 0-15,0 1 3 16,2 1-4-16,2-2-1 16,0 0 0-16,1-1 0 0,-2-1-5 15,3-1 5-15,-1-2 1 16,-1 1-1-16,2 1 1 15,0 0 0-15,-3 1 0 16,5 1 0-16,-1 0-6 16,-3 0 6-16,0 0 6 15,4-1-6-15,-2-1 1 16,-1 2 0-16,2-1-1 16,1 0 1-16,0 1-1 15,0 0 0-15,0 2 0 16,0 0 0-16,0 1 0 0,0-1 1 15,0-2-1-15,0 1 0 16,0-1-1-16,0-2 2 16,0 1-1-16,0-2 0 15,0 2-5-15,0-1 5 16,0-1 1-16,4 0 0 16,-2 1-1-16,-2-1 1 15,4 1-1-15,0 0 1 16,-3 2-1-16,4-2 0 15,-3 0-1-15,0 2 0 16,2-2 1-16,1 1-1 0,0 0 0 16,-1 1-1-16,1 1-4 15,-3 2 6-15,0 2 0 16,1 0-1-16,-2 4 1 16,3-1 0-16,-4 0 0 15,4 1-6-15,-1 0 6 16,-3-1-1-16,5 3-5 15,-1-2 5-15,0-1-11 16,6-1 6-16,-1-1 5 16,2 0 0-16,0-1-1 15,-1 1 1-15,1 2-1 16,-4 1-4-16,0-1 5 16,-2 3-11-16,-4 2 6 0,4 0-9 15,-3 1 8-15,4 0-1 16,-2 0 7-16,2 0 0 15,3 0 0-15,3 3 0 16,2 3 0-16,-1 2 0 16,1 1 1-16,-2 3 0 15,1 1-6-15,-4-2 6 16,4 1 0-16,-5-2 1 16,2-1-1-16,-4-2 1 15,-2 0 0-15,4-2-1 16,-5 0 2-16,1 0-2 15,-2 0 0-15,2 3 1 0,1 0-1 16,0 0 0-16,-1 1 1 16,-1-4 0-16,-3-2-1 15,0-1 1-15,2 0 0 16,-2-2 8-16,0 1-9 16,0-1 0-16,0 0 5 15,2 0-5-15,-2 0 7 16,0 0-5-16,0 0 5 15,0 0-6-15,0 0 0 16,2-5 0 0,1-3 5-16,-2-2-5 15,3-5 0-15,0-1 5 16,1-3-6-16,1-1 0 0,2 0-2 16,-1 0 2-16,2 1 0 15,-5 1 1-15,3 4-1 16,-5 0 1-16,4 2-1 15,-3 1 0-15,2 2 0 16,0-1-1-16,-1 1-9 16,1 0 10-16,-1 1-2 15,0 1 7-15,-2 0-5 16,4 3 0-16,-1-3 0 16,-4 2-1-16,4 0 1 15,-3 1 0-15,0 0 0 16,2 2 0-16,-3-1 1 15,-1 1 1-15,0 1-2 0,0-1 0 16,0 0 0-16,0 0 1 16,0-1-1-16,0 1 1 15,0-1 5-15,0 0-5 16,0-1 0-16,0 1-1 16,0-2 1-16,0 2 0 15,0-2-1-15,-1 2 1 16,-3-1-1-16,2 0-5 15,-2 1 5-15,1 0 5 16,-1 0-4-16,-1 0-2 16,-3-2 1-16,3 1 0 15,-4 1-1-15,-4-3 1 16,0 2 0-16,-2 0-13 0,-6 1 12 16,-5 1-8-16,2 2-5 15,0 0 5-15,4 0 8 16,8 0-14-16,7 2-12 15,13-2-51-15,10 0-501 16,6-5-649-16</inkml:trace>
  <inkml:trace contextRef="#ctx0" brushRef="#br0" timeOffset="7">8646 1722 59 0,'0'0'277'0,"0"0"0"0,0 0 9 16,0 0-39-16,0 0-66 15,0 0-30-15,0 0-5 16,0-14-15-16,0 14-10 16,-2 0-28-16,2 0 8 15,0 0-16-15,0 0-24 16,0 0-2-16,0 0-28 16,0 0-6-16,0 0 15 15,0 3 3-15,2 2 1 16,1 2 10-16,1 2-5 15,0 3-10-15,1-1 16 16,0 4-9-16,-1 0-4 16,1 0-11-16,-2 0 2 15,1 1-6-15,-3 1-5 0,5 0 8 16,-2 0-2-16,-1 2 8 16,1-2-10-16,-2 1-4 15,2-2-7-15,0 2-4 16,-3-2-10-16,2 1 16 15,-1 0-9-15,2-1 5 16,-1 0-12-16,-2 0 4 16,-1-1-5-16,3 0 1 15,-3 1 1-15,2 0-1 16,1 0 5 0,0 0-6-16,-1 1 1 15,1 2 0-15,-2-1 0 16,2 2 7-16,1 0-8 15,-2 1 2-15,3-1-2 0,-2 1 21 16,1-2-9-16,1 1 1 16,-4 0 1-16,4-3-13 15,-3 2 5-15,4-2 0 16,-5-1 0-16,2 1-5 16,-2-1 5-16,4 1 9 15,-1 1-9-15,-1-1-5 16,2 0 5-16,0 1-1 15,-1-1-4-15,0-1 0 16,-1 0 0-16,2-1 4 0,-3 2-4 16,2-1-1-16,-1 1 2 15,2 2-1-15,-1 0 0 16,-2 1-1-16,1 3 1 16,3 0 0-16,-3 3 3 15,1-2-3-15,1 1-2 16,3-1 1-16,-7-2 0 15,3-1 1-15,1 0-1 16,-2-2-2-16,-2-1 2 16,3 0 3-16,-3 0-3 15,2 1 0-15,-1 2 0 0,1-1-1 16,-2 2 2-16,2-3-1 16,-3 0 0-16,1-1 0 15,4-1 0-15,-2-1-1 16,-1 3 0-16,1-1 2 15,-3 0-1-15,1 2 0 16,-1-1 2-16,3 2-2 16,-3-1 1-16,0-2 0 15,0 2-1-15,0-2 0 16,0 1 0-16,2 1 0 0,-2 1 0 16,3-1 0-16,-3-1 1 15,0-2 0-15,1-3-1 16,-1-4 0-16,0-1 0 15,0-5-1-15,0-2 1 16,0-1-6-16,0-1 6 16,3 0-6-16,-3 0 0 15,0 0 6-15,0-5-47 16,0-6-156-16,0-13-184 16,-4 1-396-16,-1-1-722 0</inkml:trace>
  <inkml:trace contextRef="#ctx0" brushRef="#br0" timeOffset="8">8663 1713 360 0,'0'0'297'15,"0"0"-34"-15,0 0-69 16,0 0-48-16,0 0-22 15,0 0 17-15,0 0 14 16,0-3-31-16,0 3-7 16,-1 0-31-16,1 0-10 15,0 0-36-15,-3 0 6 16,3 0-8-16,0 0-11 16,0 0-20-16,0 0 3 0,0 0 5 15,0 0 2-15,0 0 8 16,0 0-2-16,0 0 8 15,0 0-5-15,0 0-3 16,0 0-5-16,0 0 3 16,0 0-5-16,8 0 11 15,4 0 0-15,-1 0 8 16,5 0-2-16,2 0-13 16,0-3-4-16,3-1 0 15,2-1 1-15,-2 1-10 16,-1 0-1-16,1-1-4 15,-6 2 5-15,0 1-6 16,-5 1-1-16,3 1 6 16,-8 0-6-16,5-2 0 15,-1 1 2-15,-1 0 8 0,5 0-9 16,-1-1 5 0,-3 1-5-16,5-1 1 0,-4 1 8 15,3-1-8-15,-2 1-1 16,-2-1-1-16,0 1 2 15,0-1-2-15,-2 1 2 16,-3 1 7-16,1 0-3 16,-1 0-5-16,-1-2-1 15,-2 2 9-15,7 0-7 16,-5-2 5-16,3 2 2 16,-3 0-1-16,1 0 5 15,-1-2-7-15,-3 2 4 0,0 0 2 16,0 0 5-16,0 0-2 15,0 0 10-15,0 0-11 16,0 0 6-16,0 0-11 16,0 0 3-16,0 0-4 15,0 0-7-15,0 0 8 16,0 0-8-16,0 0 8 16,0 0-9-16,0 0 1 15,0 0 5-15,0 0 0 16,0 0-5-16,0 0-1 15,0 0 1-15,0 0 0 16,0 0-1-16,0 0 1 16,0 0-1-16,0 0-2 15,0 0-10-15,0 0-3 16,0 0 8-16,0 0 6 0,0 0 0 16,0 0-1-16,0 0 1 15,0 0 1-15,0 0 0 16,0 0 0-16,0 0 1 15,0 0 1-15,0 0 5 16,0 0-7-16,0 0-5 16,0 0-12-16,0 0 16 15,3 6 1-15,-2 1 9 16,-1 1-8-16,3 2 7 16,-2 1-7-16,-1 2 5 15,3-1-5-15,-1 3 5 16,1-1-6-16,-2 3 1 15,2 2 0-15,2 1 0 0,-3 0 7 16,2-1-8 0,-1 1 0-16,-3-1 2 0,4 1-1 15,-2-2 0-15,-2 1 8 16,3-1-8-16,-3 0 0 16,5-1 0-16,-5-1-1 15,4-2 2-15,-1 0-2 16,-1 1 0-16,0-1 1 15,0 0 0-15,1 0 1 16,-2 1-1-16,3 1 6 16,-3 1-6-16,4 0-2 15,-2 1-6-15,-3 1 7 16,4 0 0-16,-2-2 0 0,0 2 8 16,-2 1-4-1,2-2-4-15,2 2 0 0,-4-1 14 16,1 0-10-16,-1 3-3 15,0-3-1-15,0-2 15 16,0-1-14-16,0-5-1 16,0-1 6-16,0-4 0 15,0-2-5-15,3-1-1 16,-3-3 2-16,0 2-2 16,0-2 2-16,0 0-2 15,0 1 0-15,0-1 2 16,0 1-2-16,0 1 0 0,0 1 1 15,0 0 5 1,0-1-5-16,0-1-2 0,0-1 2 16,0 0-1-16,0 0 0 15,0 0 1-15,0 0 0 16,1 0 0-16,-1 0 0 16,0 0 0-16,0 0-1 15,0 0 0-15,0 0 0 16,3 0 0-16,-3 0 1 15,0 0 1-15,0 0 4 16,0-1-5-16,2-2 0 16,-2 1 0-16,4 1 0 15,-4-2-1-15,3 2 1 16,-1 0-1-16,1 0 0 16,2-1 0-16,-2 1-1 15,2 0 2-15,5 0-2 0,-1 0-7 16,-1 1 8-16,6-1 0 15,-1 1 2-15,3 0-2 16,-2 0 1-16,-4 0 0 16,2 0-1-16,-2 0-1 15,3 0 0-15,-1 0 1 16,-1 0 0-16,0 0 1 0,-1 0-1 16,0-1 0-16,1 0-5 15,-5 0 5-15,6 0 9 16,-3 0-9-16,0 0 1 15,0-1 0-15,0 2-1 16,3 0 0-16,-3 0-2 16,1-1 2-16,0 1 1 15,2-2-1-15,-2 2-8 16,3-2 8-16,-6 2 7 16,-3 0-5-16,1 0-2 15,-4 0 1-15,-1 0 0 16,0 0 0-16,0 0-1 15,0 0 0-15,0 0 5 0,0 0-5 16,0 0 0-16,0 0 0 16,0 0 0-16,0 0 0 15,0 0 0-15,0 0 1 16,0 0-2-16,0-1 1 16,0 1 0-16,0 0 0 15,0 0 0-15,0 0-1 16,0 0 0-16,0 0 1 15,0 0-1-15,0 0-4 16,0 0 5-16,0 0 6 16,0 0-6-16,0 0 1 15,0 0-1-15,0 0 1 16,0-2 0-16,4-1 0 0,-4-1 0 16,0 0 0-1,0 0-1-15,1-1 2 0,-1 0-1 16,0-2-1-16,0 2 1 15,0-1 0-15,3-1-1 16,-3-1 0-16,0-1 1 16,0 0-1-16,0-2 0 15,0 3 1-15,0-3-1 16,0 1 1-16,0-1 0 16,0 0 0-16,-3 0-1 15,3 0 0-15,-1-2 0 0,1 0 0 16,0 1 0-16,0-2 0 15,-4 1 0-15,4 0 0 16,0-1 0-16,-1 0 1 16,-4 0 0-16,5 1 0 15,-2 0-1-15,-3-1 1 16,4 1 5-16,-6-1-6 16,6 0 1-16,-2 1-1 15,1-2 0-15,-1 1 0 16,2-1 1-16,-2 1-1 0,3-1 0 15,-1 3 0 1,-2-1-1-16,3-1 1 0,-2 0-6 16,-1 0 5-16,3 0 0 15,-2-2 1-15,2 3 0 32,-3 0 0-32,2-1 0 15,1 2 2-15,-3-1-1 0,1 1-1 0,2-1 0 16,-3-2 0-16,2 1 1 0,-2-2-1 15,-2-1-1-15,5 1 1 16,-2 0 8-16,0 3-7 16,2 2-1-16,-2 1 0 15,2 3 0-15,0 1 0 16,0 4 1-16,0 0-2 16,0-1 1-16,0 1-6 15,0 0 6 1,0 0 6-16,0-1-6 0,0 0 0 31,0 0-1-31,0 0 1 0,0 1-1 16,0 0 1-16,0 2 0 15,0 0-8-15,0 0 7 16,0 0-8-16,0 0 7 16,0 0-3-16,0 0 5 15,0 0 1-15,0 0 5 16,0 0-6-16,0 0 0 0,0 0 4 15,0 0-4-15,0 0 1 16,0 0-1-16,0 0-6 16,0 0-3-16,0 0-2 15,0 0 10-15,0 0-5 16,0 0 6-16,0 0 0 16,6 0 1-16,2 0-1 15,-2 2-4-15,1-1 4 16,3 0 6-16,-2 0-6 15,5 1 0-15,-5-1 0 16,6 0 0-16,-3 0-5 0,1 0 5 16,1 0 1-1,1-1 0-15,-2 1 0 0,-1-1-1 16,-3 1 1-16,2 0-1 16,-1-1 0-16,2 1 0 15,-3 0-1-15,3 0 1 16,1-1 1-16,-1 0-1 15,1 0 0-15,2 0 2 16,-3 0-1-16,3 0 0 16,-1 0-1-1,-2 0 0-15,1 0 0 0,-3 0 0 16,3 0 0-16,-2 0 0 16,-5 0 0-16,0 0 0 15,-1 0 0-15,0 0 0 0,-3 0 0 16,-1 0-1-16,3 0 1 15,-3 0 2-15,0 0-2 16,0 0 1-16,0 0-1 16,0 0 1-16,0 0 1 15,0 0-1-15,0 0 0 16,0 0-1-16,0 0 0 16,0 0 1-16,0 0 0 15,0 0-1-15,0 0 0 0,0 0 0 16,0 0 0-16,0 0 0 15,0 0-1-15,0 0 1 16,0 0-6-16,2 0 5 16,1 0 1-16,-2 0-1 15,2 0 0-15,1 0 1 16,1 0 0-16,-2 0-1 16,-3 0 1-16,0 0 0 15,0 0 0-15,0 0-15 16,0 0-10-16,0 0 4 15,0 5 21-15,2 1 0 16,1 2 0-16,-3 0 1 16,0 1 0-16,0 2 5 0,0-1-6 15,0 2 1 1,1 1-1-16,2 1 7 16,-3-1-7-16,0 0 0 15,0 0 0-15,0 1 1 16,0 1-1-16,0-2 1 15,0 3 0-15,0 0 5 16,0-1-6-16,0 0 0 16,0 2 0-16,0-1 1 15,0 2-1-15,0-2 0 16,0 1 0-16,-4 2 8 16,4-3-8-16,0 0 0 15,-3 2 1-15,3-2 7 0,-2 2-8 16,2-1 0-16,-3 1 0 15,3 1 1-15,-3-1-1 16,3 0 0-16,0 0 0 16,-2 0 0-16,2-1-7 15,0 0 7-15,0 2 0 16,0-3 8-16,-3 3-8 16,2 1 0-16,1-1 0 15,0 1 0-15,-3 2 1 16,3-3 0-16,0 2-1 15,0-2 0-15,0 1 0 16,0-2-1-16,0 0 1 16,0-1 0-16,0-1 0 15,0-1-6-15,3 1 4 16,-2 0 1-16,4 2-1 0,1-2 1 16,-4 1 1-16,1 0-1 15,1 1 1-15,-2-1 1 16,2 0-1-16,1 1 0 15,-2-1-2-15,1 1 2 16,1 1-1-16,-4-1 1 16,4 0 0-16,-5 0 0 15,5 1 0-15,-2 0 1 16,-2 1-1-16,2-1 0 16,-2 1 0-16,2 1 0 15,2-1 0-15,-4-1 0 16,3 0 0-16,-4-2-8 15,4 0 6-15,-4 0 2 0,3 0 0 16,-1 1 6-16,1 1-4 16,-2 0-2-16,2 1 1 15,-3 1 0-15,1-1-1 16,-1 0 1-16,5-1-1 16,-5-3 1-16,3-1-1 15,-1-2 0-15,-2-1 1 16,3-2-1-16,-2-1-1 15,-1-1 0-15,3-2 1 16,-3 0 0-16,0-1 0 0,2 1 0 16,1 2-1-1,-3 1 1-15,1 1 0 0,-1-2-2 16,0 2 2-16,3-4 0 16,-3 0-1-16,0-2-1 15,2-2-7-15,-2-1 8 16,3-1 0-16,-3 0 0 15,0 0 0-15,0 0 1 16,0 0 0-16,0 0 1 16,0 0 4-16,0 1-5 15,0-1 0-15,0 0 0 16,0 1 1-16,0-1 6 16,0 0-6-16,0 0-1 0,0 0 9 15,0 0-3-15,0 1-6 16,0 1 1-16,-5 2 0 15,1 1-1-15,-1 2 0 16,2-2 0-16,-1-2 0 16,4-1 0-16,0-2 0 15,0 1 0-15,0-1 6 16,0 0-5-16,0 0 11 16,-2 0-2-16,2 0 8 15,-3 0-1-15,-2 1-5 16,4 2-11-16,-3-3 5 0,-4 2-4 15,4 1-2-15,0-2 2 16,-5 2-1-16,4-1 5 16,-5 0-4-16,-3 1-1 15,-1 0 0-15,2-1 8 16,-1 0-9-16,-1-1 12 16,2 1-5-16,-2-2 2 15,4 1-8-15,-5 0 1 16,4 0 5-16,-1 1-6 15,2 0 5-15,-3 0-5 0,-1 1-1 16,1-1 6-16,1-1-6 16,3 1 1-16,-2-2 0 15,-1 2 1-15,7-2-2 16,-6 0 1-16,6 1-1 16,-1-1 1-16,6 0 0 15,-2 1-1-15,2-1-1 16,0 0 0-16,0 0-1 15,0 0-3-15,0 0 5 16,0 0 0-16,0 0 1 16,0 0-1-16,0 0 0 15,0 0-5-15,0 0 5 0,0 0 9 16,0-4-8-16,-3-1 5 16,0-2-6-16,2-3 1 15,-2 0-1-15,-1-1 0 16,4-2 2-16,-2-3-2 15,-1 0 0-15,2-1-7 16,1 0 7-16,-5-1 0 16,5 1 0-16,-5 1 0 15,5 1 8-15,-3 0-8 16,2 2 1-16,-2-4-1 16,2 4 1-16,-2-5 0 15,3 2 0-15,0-1-1 16,0 0 0-16,-2 0-6 15,2 0 6-15,0 0 6 0,-3 1-5 16,3-1 0-16,-3 3-1 16,3-1 0-16,0 1 0 15,-2 0 0-15,2 1 0 16,0 0 0-16,0 0 1 16,0 0-1-16,0-1-6 15,0 1-2-15,0 1 7 16,0 1-7-16,0-1 7 15,0 2 1-15,0-1-1 16,0 2-7-16,-3 0 7 16,3 0 0-16,-1 0 0 15,-2-1-8-15,3 0 8 16,-2 1-8-16,-1 1 9 0,3 0 0 16,-1 3-8-16,1-1-2 15,0 3 4-15,0-1 4 16,-3 3 2-16,3-1 0 15,0 2-3-15,0-2 3 16,0 1 0-16,0 1 1 16,-1 0 7-16,1 0-7 15,0 0 0-15,0-1 0 16,-4 1 4-16,3-1-5 16,1-1 0-16,-3 1-6 15,-2-1 5-15,1 1 2 16,2-1 3-16,-2 1-4 0,-1-2 0 15,-2 1 0 1,-2 2-1-16,1-3 1 0,-2 1 0 16,0 1-1-1,-2-1 0-15,1 0 1 0,-2 1 0 16,-2 1 0-16,1-1 0 16,4 1 0-16,-4 0 7 15,2 0-7-15,-2 0 1 16,1 0-1-16,1 0 0 15,-1 0 2-15,-1 0-1 16,1 0 0-16,0 0-1 0,-1 0 1 16,1 0-1-16,-1 0-6 15,2 0 5-15,2 0 0 16,1 0 1-16,1 0 0 16,2 0 0-16,2 0 0 15,-1 0-1-15,2 0 1 16,1 0 0-16,-2 0 1 15,0 0-1-15,1 0-1 16,-2 0 1-16,2 0 0 0,1 0 0 16,-1 0 0-1,3 0-1-15,0 0-5 0,0 0 5 16,0 0 0-16,0 0 1 16,0 0 1-16,0 0-1 15,0 0 6-15,0 0-6 16,0 0-1-16,0 0-6 15,0 0-2-15,0 0-3 16,0 0 3-16,0 0 3 16,0 0 5-16,0 2 0 15,-1 0 1-15,-2 1 1 16,3 2-1-16,-2-1-1 0,2 2 1 16,-3 1-1-16,3 3 1 15,-1-2 0-15,1 4-1 16,0-1 3-16,0 2-1 15,0 0-1-15,-3 0 0 16,2 0 1-16,1 0-2 16,0 1-6-16,0-1 7 15,0 2 0-15,0-2-1 16,0 2 1-16,0-2-1 16,0-1 1-16,0 0-1 15,0-2 0-15,0 1-5 16,0 0 6-16,4 1 1 15,-3 0 5-15,2 1-6 16,-1 1-6-16,2 0 6 16,-4 0 0-16,5 2-1 0,-2-1 2 15,0-1-1-15,-1 1 0 16,-2 1 0-16,3-1 0 16,-3 0 9-16,4 0-9 15,-3-4-6-15,2 2 6 16,-1-3 0-16,1 1 1 15,-1 0 5-15,-2 1-5 16,4-2-1-16,-1 0 0 16,-1-1-4-16,-2 0 4 15,3 1 6-15,-2 1-6 16,-1 1 1-16,3 1-1 0,-3 1 0 16,1 2 0-16,-1-2 0 15,0 1 1-15,0-1-1 16,0 0 2-16,0 1-2 15,0-3 0-15,0-1 0 16,0-3 0-16,0 1 0 16,0-3 0-16,0 0 0 31,0 2-1-31,0 0 1 0,0-1 1 16,-4 2 1-16,4-2-2 15,-1 3 1-15,-2-3-1 16,3 0 0-16,0-2 0 15,0-1 0-15,0-3 0 16,0 1-10-16,0-2 9 16,0 0 1-16,0 0 3 15,0 0-3-15,0 0 0 16,0 0 1-16,0 0 0 16,0 0 1-16,0 0 4 15,0 0-5-15,0 0 0 16,0 0 5-16,0 0-6 15,-2 0 12-15,-1 0-12 0,-1 0 0 16,-1 0 0-16,-1 0 1 16,-6 0 7-16,-2 0 1 15,-4-2 3-15,-7-2-2 16,-2 0-1-16,-3 1 3 16,3 1 15-16,3 2-3 15,6 0 0-15,2 0-9 16,8 0-10-16,2 0-5 15,6 1-45-15,0-1-128 16,0 0-464-16,0-8-844 0</inkml:trace>
  <inkml:trace contextRef="#ctx0" brushRef="#br0" timeOffset="9">10179 1634 78 0,'0'0'170'15,"0"0"-51"-15,0 0-17 16,0 0 3-16,0 0 17 16,0 0 9-16,0-10 0 15,0 8 10-15,0 1-4 16,0 1-9-16,0 0-9 16,0 0-4-16,0 0-13 15,0 0-8-15,0 0-13 16,0 0-6-16,0 0-17 15,0 0-10-15,0 0-11 16,0 0-9-16,0 0-7 0,0 0-11 16,0 0-3-1,0 0-5-15,0 0-2 0,0 0 1 16,0 0 5-16,0 0 0 16,0 0 5-16,0 0-4 15,0 0 6-15,0 0 9 16,0 0-8-16,0 0 2 15,0 0-6-15,0 0-4 16,0 0-5-16,0 0-1 16,0 0 0-16,0 0 0 15,0 0 2-15,0 0 4 16,0 3 5-16,0 3 3 16,0 2 3-16,0 1-11 15,0 1 2-15,0 2-7 16,0 1 9-16,0-1 8 0,3 1 0 15,-1 2 8 1,-2-1-5-16,3 2 10 0,-2-2-5 16,-1 1-3-16,3 1-8 15,-1-3 2-15,1 2-16 16,-2-2 7-16,2 0 2 16,1 1-10-16,-3-1 2 15,2 0-2-15,-2 2 2 16,2-4-1-16,-1 2 0 15,-2-2 5-15,3 1-5 16,-3 1 8-16,0 0-8 16,1-2-1-16,-1 2 1 15,3-2 1-15,-3-1-2 16,2 1 2-16,-2-1-2 16,0 0 1-16,0 0-1 0,3 1 0 15,-1 1 0-15,-2 1 0 16,3 1 0-16,-3 1-1 15,0-1 1-15,1 3 0 16,-1-1 0-16,0 3 0 16,0-2 1-16,0 1 14 15,0-3-15-15,3 0 9 16,-3 1-7-16,1-1 3 16,-1 0-4-16,3-1 0 15,-3 2-1-15,0 0 1 16,2 2 16-16,1-2-17 15,-2 1 0-15,3 0 0 0,-4 1 1 16,1 0 0-16,-1 0 12 16,0 1-13-16,3 1 6 15,-1-2-5-15,1 0 0 16,-3 1 0-16,1-1 11 16,-1-1-12-16,3 0 0 15,-3 1 0-15,0 1 7 16,1 0-6-16,-1 1 0 15,3 1 5-15,-3-1-5 16,5 0-1-16,-2-1-7 16,-1 0 7-16,1-2 1 15,-3 2 0-15,1-3-1 16,2 2 0-16,-3-1 7 0,0 2-7 16,2-1-2-1,1 0 2-15,-3 1 0 0,1 0-7 16,3 1 0-16,-3 0 7 15,-1 2 6-15,3-2-6 16,-2 0-3-16,2-1 3 16,-3-2 6-16,2 0-6 15,1-3-1-15,-3 1 0 16,1-1 1-16,-1 1 11 16,0-1-10-16,3-1-1 15,-3-1 0-15,0 0 0 0,2 2 1 16,-2 3-1-16,0 1 2 15,0-1 7-15,0-2-9 16,0-3 1-16,0-2-1 16,3 0 1-16,-1-1-1 15,-2 4 1-15,3 1 1 16,-3 2 4 0,1 0 1-1,-1-3 17-15,3-3-13 0,-3-4-11 0,1-2 6 16,-1-2-6-16,0-2-1 15,0 0-8-15,0 0-15 16,0-2-43-16,0-9-37 16,0-16-144-16,-4 0-303 15,-2-1-638-15</inkml:trace>
  <inkml:trace contextRef="#ctx0" brushRef="#br0" timeOffset="10">10214 1609 72 0,'0'0'521'0,"0"0"-286"16,0 0-11-16,0 0-52 0,0 0-49 15,0 0-26-15,0 0 5 16,-6-5-1-16,6 5-7 16,0 0-2-16,0 0 4 15,0 0-5-15,0 0-12 16,0 0-9-16,0 0-8 16,0 0-6-16,0 0-13 15,0-1 6-15,0 1 5 16,4 0-22-16,1-1-18 15,1 0 8-15,-3 1-9 16,2 0-4-16,-1-2 3 16,-3 2-5-16,2 0-6 15,2-1 11-15,0 1-10 16,1 0 14-16,-2-1-4 0,3-1 0 16,1 2-4-16,-2 0-8 15,3 0 10-15,-1 0-1 16,1 0-8-16,-5 0 3 15,6 0-4-15,-5 0-1 16,8 0 1-16,-4-1 11 16,-1-1-11-16,5 2 6 15,-3-2-5-15,2 0-1 16,-1 1-1-16,1 0 1 16,0 0 0-16,-1 0 6 15,-3 1-5-15,1-2-1 16,-1 1 0-16,-2 1-1 15,2-1 2-15,-1 0-2 0,-1 1 2 16,2-1-2-16,-2 0 2 16,1 1-1-16,-2-1 0 15,0 1 5-15,1-1-5 16,-2 1 0-16,3 0-1 16,-3 0 1-16,2 0-1 15,-3 0 0-15,-2 0-5 16,-1 0-4-16,0 0-2 15,0 0 6-15,0 0 6 16,3 0 0-16,-3 0 1 16,2 0 5-16,2 0-5 15,-4 0-1-15,5 0 6 16,-5 0 0-16,0 0-6 0,3 0 0 16,-3 0 2-1,0 0-2-15,0 2 0 0,0 0 0 16,2 1 1-16,-2 1 7 15,3 2-7-15,-2 0 5 16,-1 0 3-16,0-1-7 16,3 3 4-16,-3 0-5 15,1-1 0-15,2 1 5 16,-3 0-5-16,2 1 0 16,-2 0-1-16,0-1 1 15,3 2 1-15,-3-2-2 16,0 0 1-16,2-1-1 15,-2 1 1-15,3 0 2 16,-3 1-2-16,0 1 0 16,0 0 0-16,0 1 0 0,0 1 5 15,0 0-5-15,0 0 0 16,0-2 0-16,0 1 0 16,0-1 1-16,0 0 4 15,0-1-5-15,0 2 5 16,0 0-4-16,0 0 4 15,0 1-5-15,0 0 6 16,0 0-6-16,0 0 0 16,0 0 5-16,0-1-5 15,0 2 6-15,0 0-5 16,0-2 10-16,0 2-5 16,0-1 2-16,0-1-2 0,0 0 1 15,0 1-1-15,0 0 4 16,0-1-10-16,0 0 1 15,0 0 4-15,0 1-6 16,0 0 0-16,0 1-1 16,0 0 7-16,0 1-6 15,0 1 1-15,0 2-2 16,0 0 2-16,0 0 37 16,0 0-22-16,0-2-14 15,0 1 0-15,0 0-1 16,0 0 0-16,0-1 16 15,0-3-17-15,0-1 0 16,0-1 0-16,0-1 0 0,0 1 1 16,0-1 4-16,1 2-5 15,2 2 1-15,-3 0 0 16,0 0 0-16,2 1 16 16,-2-3-17-16,3-1 0 15,-3 0 0-15,1 1 0 16,2 2 1-16,-3 1 0 15,0 3-1-15,0 0 27 16,4 2-17-16,-3 1-9 16,2 1 5-16,-3 1-6 15,1 0 12-15,-1-2-12 16,0-1 0 0,3-3 1-16,-3-2 0 15,2 1 0-15,1-2 7 0,-3 1 28 16,0-1-25-16,0-2-5 0,0-2-6 15,1 2 1 1,2 2 4-16,-3 1-4 0,0 1 0 0,2 1-1 16,-2 1 3-16,3 0-9 15,-3 0 12-15,2 2-2 16,-2 0-4-16,3-2 0 16,-3 0-1-16,0-1 0 15,1-1 0-15,2-3 1 16,-3-2 0-16,0-1 0 15,1 0 0-15,-1 1 0 16,3 3 0-16,-3 2 1 31,0 2 0-31,0 2-1 0,0 1 0 16,2 0 1-16,1 2-1 16,-2 0 0-16,-1 0 0 15,4-2 8-15,-3-2-8 16,4-3 0-16,-5-2 0 15,4-4 0-15,-4 0 0 16,3-2 1-16,-2 0-1 16,-1-2 0-16,0-1 1 15,0 2-1-15,3-3 0 16,-3 5 0-16,0 1 1 16,0 3-1-16,0 5 1 15,0 0 0-15,0 0 0 16,0-2-1-16,0-2 0 15,0-3 0-15,0-1 1 16,0-6 0-16,0-1-1 0,0-1 1 16,0-1 0-16,0 0 0 15,0 0 4-15,0 0-4 16,0 0 0-16,0 0 0 16,0 0 1-16,0 0-2 15,0 0 4-15,0 2-4 16,-3-2 1-16,-1 0-1 15,0 0 0-15,-2 0 0 16,-4 0 0-16,3 0 0 16,-2 0 1-16,0 0 0 15,-5 0-2-15,1 0 2 16,-4-5 9-16,-3 2 5 0,-4 0 12 16,0 0 17-16,-1 2-7 15,-1 1-2-15,2 0-11 16,6 0-6-16,1 1-17 15,4 2 21-15,3 1-22 16,6-1-1-16,-3-1 0 16,0 0-37-16,0-2-87 15,1-8-216-15,1-6-484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7:10:08.427"/>
    </inkml:context>
    <inkml:brush xml:id="br0">
      <inkml:brushProperty name="width" value="0.05292" units="cm"/>
      <inkml:brushProperty name="height" value="0.05292" units="cm"/>
      <inkml:brushProperty name="color" value="#90EE90"/>
    </inkml:brush>
  </inkml:definitions>
  <inkml:trace contextRef="#ctx0" brushRef="#br0">13527 1824 992 0,'0'0'354'0,"0"0"-120"16,0 0-77-16,0 0-56 15,0 0-60-15,0 0-25 16,0 5-4-16,0-1 23 15,0 0 18-15,0 1 14 16,3 2 11-16,-3-1-11 16,1 1 5-16,3-1-13 15,-4 2-7-15,1-1-19 16,-1 2-1-16,3-1-17 16,-3 1 3-16,0 1 10 15,2 1-4-15,-2-1 12 16,0 2-9-16,3-1-7 15,-3-1-2-15,1 1-7 16,-1 0-2-16,3 0-3 0,-1 3 1 16,-2-2 4-16,0 1-11 15,3 0 0-15,-3 2 6 16,0-1-4-16,0 3-1 16,0-1 10-16,3 2-5 15,-3 1 6-15,0 1 0 16,0 1 7-16,2-1-17 15,-2 0 13-15,0-1-2 16,0 1 9-16,0-1 1 16,0-1 1-16,0 1-3 0,0 0-4 0,0-2-2 15,0 0-7-15,0 0-2 16,0-2-5-16,3 1-1 16,-3 0 1-16,0 0-1 15,0-2 6-15,1 2-6 16,-1 0 1-16,0 1-1 15,0 1 2-15,0 2-2 16,0 0 4 0,0-1-4-16,0-1 0 15,0 0 0-15,0-1 0 16,0 0 0-16,0-2 0 16,0-1 0-16,0 1-1 15,0-1 1-15,3-1 0 16,-3 2 1-16,0 0-1 0,1 0 1 15,-1 2 0-15,0 0-1 16,0 0 0-16,3 2 0 16,-3 1 0-16,2-1 1 15,-2 0-1-15,0 0 0 16,0 0 0-16,0 0 0 16,0-2 0-16,3-1 0 15,-3 0 0-15,0-2 0 16,5 1-1-16,-4-2 0 15,2 0-8-15,-1 1 8 0,1-1 0 16,-3 2 1-16,1 1 0 16,2-2 2-16,-2 2-2 15,-1 0 1-15,3 0 1 16,-3-1-2-16,2 2 0 16,-2-2 0-16,3 2 0 15,-1-2 1-15,-2 1-1 16,3-2 0-16,-3-2 1 15,0-1-1-15,1-1-2 16,2-1 2-16,-1 0 0 16,1 1-1-16,-3 0 2 0,1 0-1 15,-1 1 0 1,3-1 1-16,-2 1 3 0,-1-2-3 16,7-1-2-16,-7 0 2 15,1 0-1-15,-1 2 0 16,0 1 0-16,0 1 0 15,0 2 1-15,0-1 4 16,0 0-4-16,0-2-2 16,0-2 1-16,3-1 0 15,-3-3 0-15,2-1 0 16,-2-1 0-16,0 0 0 16,0 0 0-16,3 0 1 15,-2 2-1-15,-1 2 0 0,3 0 4 16,-1 3-4-16,-2-2 1 15,3 1 0-15,-3-4 0 16,0-2-1-16,0-3-17 16,0 0-23-16,0-13-173 15,-3-2-468-15,-3-3-668 0</inkml:trace>
  <inkml:trace contextRef="#ctx0" brushRef="#br0" timeOffset="1">13539 1817 224 0,'0'0'524'0,"0"0"-283"15,0 0-55-15,0 0-29 16,0 0-37-16,0 0-4 15,0 0-12-15,5-4-17 16,-4 3-9-16,-1 1-1 16,5-1-11-16,-2 1 19 0,0-1-1 15,-1 0 8-15,1 0-14 16,-2 0-8-16,2 0-2 16,1 0-16-16,1 0-13 15,-4 0-5-15,4 0-1 16,0-1-7-16,-1 2-2 15,0-1-4-15,1-1 3 16,3 0-8-16,-4 1 0 16,2-1-6-16,-2 1-1 15,7 0-8-15,-6 1 0 16,1 0 1-16,2 0 0 16,-2 0 5-16,1 0-5 15,-1-1 5-15,2 1-6 0,0 0 0 16,0-2 1-1,1 2 0-15,0 0 1 0,0 0-1 16,-3 0 0-16,3 0-1 16,1 0 2-16,-2 0-2 15,5 0 2-15,-6 0-1 16,3 0 0-16,-2 0 0 16,-2 0-1-16,2 0 2 15,-2 0-1-15,1 0-1 16,1 0 1-16,-2 0 4 15,-1 0-4-15,-3 0-1 16,4 0 0-16,-2 0 1 16,0 0-1-16,-2 0 8 15,2 0-8-15,-1 0-1 16,3 0 1-16,-1 0-1 16,-1 0 1-16,1 0 0 15,-2 0 0-15,1 0 0 0,-4 0-5 16,2 0-4-16,-2 0-37 15,0 2-210-15,-2-1-416 0</inkml:trace>
  <inkml:trace contextRef="#ctx0" brushRef="#br0" timeOffset="2">13915 1815 676 0,'0'0'335'16,"0"0"-108"-16,0 0-88 15,0 0-55-15,0 0-50 16,0 0-17-16,0 0-12 16,-3 0-4-16,3 0-1 15,0 0 7-15,0 0 8 16,0 0-6-16,0 0 7 16,0 0 10-16,0 0 3 15,0 0 9-15,0 0-6 16,0 0 6-16,0 0 0 15,0 0-18-15,0 0-5 0,0 0-2 16,0 2 15-16,0 1 38 16,0 4 5-16,5 1 33 15,-1 1-2-15,-1 4-33 16,2 0 2-16,-1 1-13 16,0 2-6-16,1 1 3 15,0-3-6-15,-1 3-4 16,1-1-7-16,0 0-5 15,-1 0-1-15,0 1-18 16,4 0 1-16,-4 1 8 16,3 0-2-16,-3 0 14 0,0 1-2 15,-1 0 2-15,4 0 14 32,-3 0-27-32,1-1 7 15,-1 0-10-15,0 1 4 16,3-1-17-16,-5-1 0 15,5-1 7-15,-6 2-5 16,7-1-7-16,-3 0 1 16,-1-1 14-16,2 2-15 0,-2-1 5 15,1 1-4-15,0 1 5 16,-1-1-6-16,3 2 0 0,-5-3 8 16,6 2-9-16,-4-3 1 15,4 2 5-15,-3-1 3 16,1-1-9-16,1 1 0 15,-1 1 2-15,-2 1 11 16,4-1-12-16,-2 0 0 16,1 1 12-16,1-1-12 15,-3-1 1-15,1 0 7 16,3-1-8-16,-2 1 0 16,-1-1 7-16,2 1-7 0,-2-2 0 15,1 2 5-15,3-1-4 16,-6-1 5-16,4 0-6 15,-3-1-1-15,0 0 6 16,4-1-6 0,-4-1-1-16,2 0 0 15,-2-1 1-15,-1 0 0 16,2 2 0-16,-1-1 0 16,3 1 1-16,-1 2-1 15,-1 0 0-15,3-1 1 16,-1 0-1-16,-3 1 1 15,0-3-1-15,0 1 0 16,2 0 0-16,-2-1 0 16,-1 0 0-16,1 1 1 15,2 1-1-15,-2-1 1 16,1 1-1-16,2 0 6 0,-4 1-5 16,0-2-1-16,1 0 1 0,0 1-1 15,-1-1 9-15,1-2-8 16,-4-2 10-16,4 0-11 15,1 0 1-15,-2 1 0 16,1 0 1-16,-1 2-1 16,1-1 15-16,1-1 5 15,-3-2-20-15,1-2 5 16,-2 0-5-16,1-2 0 16,-2-1 1-16,-1-1-1 15,3 0-1-15,-1-1-2 16,-2-1-7-16,0 0-48 15,0-11-118-15,-2-5-200 16,-5-5-482-16</inkml:trace>
  <inkml:trace contextRef="#ctx0" brushRef="#br0" timeOffset="3">13663 3642 628 0,'0'0'485'16,"0"0"-306"-16,0 0-48 15,0 0-41-15,0 0-2 16,0 0 7-16,0 0 23 15,6 0 11-15,-1 0 0 16,-2 0 2-16,3 0-4 16,1 0-14-16,2 0-27 15,0 0-26-15,-1 0-13 16,2 0-6-16,-1 0-6 16,3 0-5-16,1 0 0 15,-4 0-9-15,-3 0-3 0,3 1-2 16,0-1 5-16,-2 0 0 15,0 0-7-15,0 0 5 16,-1 0-13-16,2 0 0 16,-1 0-6-16,2 1 11 15,-3 0-10-15,3 1 14 16,0 0-14-16,0 0 8 16,0 1-7-16,-1-2 10 15,1 1-5-15,-2 0-6 16,3 1 6-16,-4-1-5 15,1 1 7-15,-3-1-8 16,3-1 0-16,-3 1 7 0,-1 0-7 16,-1-2 8-16,-2 0 3 15,3 0 9-15,-3 0 7 16,0 0-1-16,0 0-9 16,0 0 0-16,0 0-12 15,0 0 0-15,0 0-5 16,0 0 0-16,0 0 7 15,0 0-8-15,0 0 2 16,0 0-2-16,0 0 6 16,0 0-6-16,0-9-18 0,0-1-141 15,-3-10-304-15,3 1-184 16,0 2-448-16</inkml:trace>
  <inkml:trace contextRef="#ctx0" brushRef="#br0" timeOffset="4">13948 3664 150 0,'0'0'542'0,"0"0"-298"16,0 0-59-16,0 0-49 15,0 0-44-15,0 0-1 16,0 0 44-16,0-27 14 16,0 22 0-16,0-1-17 15,0 1-31-15,0-1-35 0,0 0 8 16,0-1-3-16,0 0-13 16,0 2-2-16,-1-3-14 15,-2 0-2-15,1 0-7 16,2 1-1-16,-5-2-9 15,5 1-3-15,-3 0-2 16,3 0-1-16,-1 0-1 16,-2 1-4-16,3 0 3 15,-1 0-8-15,-2-1 10 16,3 0-4-16,0-1 1 16,-2 1-4-16,-1 0-2 15,3-2-2-15,-1 1-6 16,-2 0 7-16,3 0-6 15,-5 1 15-15,5 1-7 0,-2-1 0 16,2 0 2-16,0 0-2 16,-3 0-9-16,3 0 2 15,-1 0-1-15,1-1 5 16,0 2-6-16,-3 1 1 16,3-2-1-16,0 3 0 15,-1-3 1-15,1 1 0 16,-3 0-1-16,1-1 1 15,2 0 0-15,0 0-1 16,0 0 0-16,-3 0 1 16,0 1 0-16,3-2 0 15,-2 2 0-15,2 0 0 16,0-1-1-16,0 2 1 16,-3 0-1-16,3 0 0 15,0-1 0-15,0 1 1 16,0-3-1-16,-1 1 0 15,1-1 1-15,0-1-1 0,-3 1 0 16,3 0-1-16,0 0 1 16,0 1 1-16,0-1-1 15,0 1 0-15,-2 0 0 16,-1 0 1-16,3 2 0 16,0-2 0-16,0 0-1 15,0-1 0-15,0 0-1 16,-1-2 1-16,1 2 1 15,-3-1-1-15,3 1-1 16,-1 2 1-16,1-1 0 0,-4 1 1 16,4-1-1-1,-1 0 0-15,1 0 0 0,-3-1 0 16,1 1 0-16,2-2-1 16,-3-1 1-16,2 0 0 15,-2 0-1-15,1 0 1 16,2 1-1-16,0 1 0 15,0-1 1-15,-3 2 0 16,3 0 0-16,0 0-1 16,0 1 1-16,0-1 0 15,0 0 0-15,0-3 0 16,0 2-1-16,-1-1 0 16,1 0 1-16,0 0 0 15,0 2 0-15,-4-1 0 16,4 1 0-16,0 1 0 0,-1-1 1 15,1 1-1-15,0-1 0 16,-3 0 0-16,1 1 0 16,2-1 1-16,0 0-1 15,-2 1 0-15,2-2 0 16,0 2 0-16,0-4-1 16,0 3 0-16,-2 0 1 15,2 0 0-15,0 1-1 16,0 0 0-16,-3 0 1 15,3 1 0-15,0 0 0 32,0 1 0-32,0 0 0 0,-1-2 0 15,1 1 0-15,0 0 0 16,-3-2 0-16,3-1 1 16,0-1 0-16,-2-2-1 15,2 2 1-15,0-1-1 16,0 2 0-16,0 0 0 15,0 3 0-15,0 0 0 16,0-1 0-16,0 3 0 16,0 0 0-16,0 0 0 15,0 1 0-15,0-1 0 16,0-2 1-16,0 2-1 16,0-3 0-16,0 2 0 15,0 0 0-15,0 0 0 0,0-1 1 16,0-2-1-16,0 1 1 15,0 1-1-15,0 0 0 16,0 2 0-16,0 0 1 16,0 4 0-16,0-1-1 0,0 1 0 15,0 0 0-15,0 0 0 16,0 0 1-16,0 0 0 16,0 0-1-16,0 0 0 15,0 0 0-15,0 0 0 16,0 0 0-16,0 0-1 15,0 0 1-15,0 0-1 16,0 0 1-16,0 0 0 16,0 0 0-16,0 0 0 15,0 0 0-15,0 0-1 16,0 0 1-16,0 0-6 16,0 0-7-16,0 0 4 15,0 0 3-15,0 1 6 16,0 1 1-16,0 3 6 0,0 0-6 15,2 0 0-15,1 1 1 16,-2 1-2-16,2 0 1 16,-1 0 0-16,0 1 6 15,3 2-6-15,-4 0 0 16,3 0-1-16,0 0 0 16,1 2 0-16,-4-1 1 15,2 1-1-15,2-1 6 16,0 1-5-16,-1 0-1 15,-3 1 0-15,4 0 0 0,2-1 0 16,-2 1 0 0,-2 0 0-16,3-4 0 0,-2 3 0 15,1-2 1-15,-2 1 0 16,2 1 0-16,-1-1 5 16,1 2-5-16,-1-1 0 15,0 1-1-15,3 1 0 0,-3-1-1 16,1 1 1-16,-1-1 0 15,3 0 2-15,-3 2-2 16,0-1 7-16,1-1-6 16,-1 2 0-16,1-2-1 15,0-1 0-15,0 0 1 16,-2 1-2-16,4-3 1 16,-3 1 0-16,1-1 0 15,2 0-1-15,-3 2 1 0,2 0 0 16,1-1 0-16,-1 2 0 15,2 0 0-15,-2 1 0 16,-2-2 1-16,0 0-1 16,4-1 1-16,-3-1-1 15,-1-1 0-15,2 1 0 16,0-1 0-16,-1 0 0 16,-4 1 0-16,7 1 0 15,-4-1 1-15,1 1 0 16,1-1 0-16,-2-1 5 15,1 2-3-15,3 0-3 16,-2-1 6-16,-2-1-4 0,0 2 5 16,2-1-7-16,-1-1 1 15,0 1-1-15,-1-1 0 16,-2-1 2-16,6 0-2 16,-7 1 1-16,3-1 0 15,-1 0-1-15,2-1 0 16,-1 0 0-16,-2 0 1 15,1 1 0-15,2 3 0 16,-1 0-1-16,0 2 8 16,1-2 4-16,0 0-11 15,-1 0 0-15,1-1 0 16,-1-1 0-16,-1-1 5 0,-2 1-6 16,4-2 1-16,-2 1-1 15,2-1 1-15,-1 0 0 16,-2 2-1-16,2-1 0 15,1 2 1-15,-1 2 0 16,4-3 27-16,-4 3-19 16,1-3-3-16,0 1-6 15,-1-2 1-15,-1-1-1 16,1 1 5-16,-2-2-4 16,2-1-2-16,0 2 2 15,-3-2-1-15,4 2 0 16,-2-1 0-16,1 0 0 0,-3 1 1 15,2-1-1 1,2-1 1-16,-3-1 1 0,1-3-1 16,-2 0-1-16,-1 1 1 15,0-2 0-15,3 3 1 16,-3-1 5-16,2 1 4 16,1 2-10-16,-2-2 9 15,2 0-9-15,1-1 0 16,-4-1-1-16,0 0 0 15,0-1 6-15,1 1-4 16,-1-1 6-16,0 1-7 16,0 1 6-1,3 1 2 1,-2-1 11-16,2-2-1 0,-3 3-7 16,2-3-1-16,-2 1-4 15,0-1 2-15,0 0-7 16,0 0 22-16,0 0 0 15,0 0-2-15,0 0-2 16,0 0-1-16,0 0-5 16,0 0-1-16,0 0 2 15,3 0-6-15,-2 0-9 16,2 0 8-16,7 0-8 16,-5-1 1-16,3 1-1 0,1 0 0 15,0 0 6 1,1 0-5-16,-3-1-1 0,2 1 0 15,0 0 0-15,-3 0-1 16,-2 0-4-16,1 0 5 16,0 0 0-16,-2 0 5 15,1 0-5-15,0 0 0 16,1 0 0-16,3 0-1 16,1 0 1-16,-1-2 0 15,2 2 0-15,-1 0 0 16,-3 0 0-16,2 0 0 15,0 0 1-15,0 0-1 16,-2 0 0-16,3 0 0 16,0 0 0-16,0 0-1 15,4 0 2-15,-3 0-1 0,2 0 0 16,0 0 0-16,-1 0-1 16,-2 0 1-16,-2 0 0 15,2 0 0-15,-3 0-1 16,2 0 2-16,0 0-1 15,-4 0 0-15,-3 0 0 16,2 0 0-16,-3 0 0 16,0 0 0-16,2 0 0 15,1 0-1-15,-3 0 1 16,1 0-1-16,3 0 1 16,-3 0-1-16,2 0 2 15,-1 0-1-15,1 0 0 16,1 0 0-16,-3 0-1 0,4 0 0 15,-2 0 1 1,-1 0-9-16,-2 0-9 0,0 0-7 16,3 0-22-16,-3 0-55 15,1-2-40-15,-1-6-33 16,0-1-182-16,0-1-390 0</inkml:trace>
  <inkml:trace contextRef="#ctx0" brushRef="#br0" timeOffset="5">14484 3343 225 0,'0'0'378'0,"0"0"-154"16,0 0-87-16,0 0-62 15,0 0-8-15,0 0 31 16,0 0 28-16,-1-20 35 16,1 15-9-16,0 0-27 15,0-2-1-15,0 0-27 16,0-1-30-16,0-2-9 16,0 0-13-16,0-1-19 0,0-1 2 15,0-1 4-15,0 1 1 16,0-2-1-16,-3 2 2 15,3 0-6-15,-2-1-1 16,2 1-3-16,-3 0-3 16,3-1-5-16,-2 2-1 15,-1-1 7-15,3 1 3 16,-1-2-7-16,-2 1-2 16,3 0 1-16,-2-2-7 15,0 2-4-15,0-1 5 16,-1 0-5-16,3 0 11 15,-1-1 4-15,-4-1-7 16,5 2-4-16,-3 0 11 0,3-1-8 16,-2 1-12-16,-1-1 10 15,3 1-11-15,0-3 1 16,0 1 5-16,0-1-4 16,0 0-1-16,0 1 6 15,0 2-7-15,0 0 0 16,0 1 1-16,0 2 1 15,0-1-1-15,0 1-1 16,0-1 1-16,0 0-1 16,0-2 1-16,-1 2 4 0,1-1-4 15,0 1 0-15,0-2 0 16,0 1-1-16,0 0 2 16,0 0-1-16,0-1-1 15,0-1 8-15,-3-2-8 16,3 0 1-16,0 0-1 15,-2 0 0-15,2-1 5 16,0 4-5-16,-2-1 0 16,2 0-1-16,0-1 1 15,0 1 0-15,0 0 1 16,0-1 0-16,0 0-1 0,0-1 0 16,0-2-1-16,0 1 1 15,0-2 0-15,0 0 0 16,0 0 0-16,0 1 0 15,0 0 1-15,0 0-1 0,0 2 1 16,0 0-1-16,0-2 1 16,0 2-1-16,0-2 0 15,0 2 0-15,0-2 0 16,0 1-1-16,0-1 1 16,0 1 0-16,0 1 0 15,0 0 0-15,0-1 0 16,0 1-1-16,0 0 2 15,0 1-2-15,0-2 1 16,0 1-1-16,0 2 1 16,0-1 0-16,0 2 0 0,0 3-1 15,0-1 1 1,0 0 0-16,0 1 0 0,0-3 0 16,0 1 0-16,0-2-1 15,0 2 1-15,0 0-1 16,0 4 1-16,0 0 0 15,0 2-2-15,0 2 2 16,0 1 0-16,0 1 1 16,0 1-1-16,0 1 0 15,0 0 0-15,0 0-2 16,0 0 2-16,0 0-1 16,0 0 1-16,0-1 0 0,0 1 0 15,0 0 0 1,0-2 0-16,0 2-1 0,0-1-1 15,0-1 2-15,-2 2 0 16,2 0-2-16,0 0-7 16,0 0-9-16,0 0-9 15,0 0 13-15,0 0-3 16,0 0 11-16,0 0-3 16,0 0 3-16,0 0-4 15,0 0 2-15,0 0-5 16,0 0 1-16,0 0 6 15,6 0 5-15,3 0 1 16,3 0 1-16,-2 0 4 0,4 0-4 16,1 0-1-16,-4 0 1 15,0 0-1-15,-1 0 1 16,-1 0-1-16,-5 0 0 16,6 0 0-16,-5 0 1 15,3 2 0-15,-3-1-1 16,2-1 0-16,-1 0 1 15,-2 2-1-15,6-2 0 16,-3 1 1-16,-1-1-1 16,3 1 0-16,-1-1 0 15,1 0 1-15,0 1-1 16,5-1 0-16,-2 0 1 16,-1 0-1-16,0 0 1 0,2 0 0 15,-5 0-2 1,-2-2 2-16,2 1-1 15,-3-1 0-15,-4 2 0 16,2 0 0-16,-3 0 0 16,1 0-1-16,-1 0 1 15,0 0 0-15,0 0-1 16,0 0 1-16,3 0 0 16,-3 0 0-16,0 0 0 15,0 0 0-15,0 0 0 16,0 0 0-16,0 0 1 15,0 0-1-15,0 0-1 16,0 0-16-16,0 0 8 16,0 2 9-16,0 2-8 15,2 1 8-15,-2 1 6 0,0 1-5 16,0 1 1-16,3 2 4 16,-3-1-6-16,2 0 1 15,-2 1 1-15,4-1-1 16,-1 1 0-16,-3-1 1 15,2 0-2-15,-2 2 1 16,3 1 1-16,-3 1-2 16,1 1 1-16,-1 0 5 15,0 0-4-15,0 1-2 16,0-2 2-16,0 0 5 0,0 2-4 16,0-2 3-16,0 1-6 15,0 0 1-15,0 0 0 16,0 1 11-16,0 0-5 15,0 0 1-15,0-1-2 16,0-1 1-16,0 1 1 16,0-1-1-16,0 0-1 15,0 2 4-15,0-2 4 16,0 2-13-16,0-1 1 16,3 2-1-16,-3-1 7 15,0 2-7-15,0 0 0 0,0-1 6 16,0 4-6-1,0 0-1-15,0-1 1 0,3 1 35 16,-1-1-25-16,-2 0-9 16,0-1 4-16,3-3 1 15,-3 1-7-15,1-2 0 16,-1 1 1-16,0-1-1 16,0 0 1-16,0 1 5 15,0-2-6-15,3 1 0 16,-3 0 1-16,0 0 0 15,0 1 7-15,0 0-8 16,0 1-1-16,0 0 1 16,0 0 0-16,0-2 0 0,0 0 0 15,0 0 0-15,0-2 0 16,0 0 0-16,0-2 1 16,0 0-1-16,0 1 1 15,0 1-1-15,0 3 0 16,0 0 1-16,0 0 0 0,0 1-1 15,0-2 0-15,0 0 5 16,0-2-5-16,0-1-2 16,0-2 2-16,0-1 0 15,0-1 0-15,0 0 0 16,0 1 0-16,0 2 5 16,0 1-4-16,0 2-1 15,0 1 1-15,0-2-1 16,0 1 0-16,0 0 0 0,0 0 1 15,0 1-1 1,0-1 8-16,0-1-8 0,0-1 0 16,0-1 0-16,0 0 0 15,0-3 6-15,0 2-5 16,0-1 0-16,0 1 1 16,0-2-1-1,0 1 1 1,0 1 3-16,0 0-4 0,0-1-1 0,0 2 0 15,0-2 1-15,0 0-1 16,0 0 0-16,0-1 1 16,0 1 0-16,0-2 5 15,0 1-6 1,0-1 5-16,0 0-4 16,0 1-1-16,0-1 1 0,0 0-1 15,0 1 6-15,0 0-6 16,0 1 0-16,0 0 1 15,0-1-1-15,0 1 1 16,0 0 0-16,0-1 1 16,0 0-2-16,0 2 1 15,0 1 0-15,0 0 0 16,0 1 1-16,0-1 40 16,0-1-33-16,0-2-8 15,0-1 0-15,0 1 0 16,0-2 5-16,0 2-6 0,0-3 0 15,0 0 0 1,0 0 0-16,0-1 1 0,0 1-1 16,0 0 1-16,0 1 4 15,0 0-4-15,0 2-1 16,0-1 1-16,0 1 0 16,0-2 1-16,0 2-2 15,0-1 7-15,0 0-6 16,0 2-2-16,0-3 2 15,0 0 0-15,0-2-1 16,0 0 0-16,0 1 1 16,0-3 1-16,0 1 3 15,0-1-4-15,0 0-1 16,0 0 1-16,0 1 0 16,0 0-1-16,0 1 8 0,0 0-1 15,0 2-6-15,0-1 0 16,0-1 0-16,0-1 5 15,0 2-6-15,0-2 1 16,0 0 5-16,0 1 6 16,0-1 2-16,0 2 6 15,0 0 1-15,0 0-1 16,0 0-2-16,0 0-12 16,0-3 3-16,0-1-8 15,0 0 4-15,0 0-4 16,0 0-2-16,0 0-7 15,0 0-172-15,0-3-194 0,0-2-569 16</inkml:trace>
  <inkml:trace contextRef="#ctx0" brushRef="#br0" timeOffset="6">14982 1838 117 0,'0'0'556'0,"0"0"-265"0,0 0-70 16,0 0-43-16,0 0-75 15,0 0-26-15,0-8 9 16,0 7-1-16,0 1-5 16,0 0-8-16,0 0-1 15,0 0 3-15,0 0-6 16,0 0-20-16,0 5 59 16,0 2-14-16,0 1-20 15,0 1-23-15,0 1-12 16,0 0 8-16,0 0-11 15,0 2 9-15,0-1-16 16,2 3 3-16,1-2-7 16,-3 1-3-16,1 1-12 0,-1 0 4 15,0 0-12 1,3 0 16-16,-2 2-2 0,3-1 10 16,-3 0-7-1,-1 1-8-15,3-2 4 0,-3 2-13 16,2-3 11-16,-2 1-12 15,0 1 9-15,0 0-8 16,3-1-1-16,-3 1 0 16,0 1 1-16,0-1-1 15,1 2 0-15,-1 0 0 16,0 2 0-16,3 0 0 16,-3 0 0-16,0 3 1 15,0 0 6-15,0-1-7 16,0 0 0-16,0 0 1 15,0-1 11-15,0-3-11 16,0-1-1-16,2 1 0 0,1-2 7 16,-3 3-1-16,1-2 2 15,-1 1-8-15,4 1 0 16,-3 0 0-16,2 1 11 31,-3 2-11-31,1-2 0 0,-1 3 7 16,3 0-7-16,-3-3 0 15,2-1 0-15,-2 0 2 16,3-3 4-16,-3-1-6 16,4-1 0-16,-1-1-1 0,-1 0 1 15,1 2 6-15,-3-1-6 16,2 1-1-16,1 1 1 16,-3 2 0-16,0-1 1 15,1 1-1-15,2 2 0 16,-3 0 0-16,1-3 1 15,-1 0-2-15,3-3 1 16,-3 1 0-16,2-3 6 16,-2 2-6-1,5 1-1-15,-5 0-5 0,3 2 6 16,-2 0 1-16,2 0-1 16,-3 2 0-16,2 0 0 15,1 0 0-15,-3 1 0 16,0-1-5-16,1 0 5 15,-1 1 1-15,3-1 1 16,-3-2-2-16,0 1 1 16,0-1 8-16,0-2-8 15,0-1 5-15,1-1-5 0,-1 2-1 16,4 2 8-16,-4 3-7 16,2-2 14-16,-2-1-14 15,2-1 8-15,0-4-8 16,-2 2 15-16,4-2-8 15,-4 2-1-15,3-1 1 16,-3 3 2-16,0-1 6 16,2-1 1-16,-2-1-4 0,0 0-11 15,0-1 8 1,3 0-8-16,0-2 5 0,-3 3-7 16,2 0 0-16,-2 0 1 15,0-1 5-15,0-2 10 16,0-1-16-16,0-3 0 15,0-4 0-15,3 1-1 16,-3 0-14-16,0-2-3 16,0 0-69-16,0-14-158 15,0-3-286-15,-5-5-408 0</inkml:trace>
  <inkml:trace contextRef="#ctx0" brushRef="#br0" timeOffset="7">14988 1818 863 0,'0'0'386'16,"0"0"-141"-16,0 0-84 15,0 0-35-15,0 0-66 16,0 0-37-16,0 0 18 16,4 0 13-16,1 0 22 15,3 0-12-15,-2 0-3 16,-2 0-10-16,5 0-6 15,-1 0-6-15,4 0 1 16,-3 0-9-16,5 0-10 16,-4-1 45-16,4-1-31 15,3 0-1-15,-1 0-6 0,-2 0-6 16,-1 0-2 0,-2 0 5-16,4 0-4 0,-2-1-6 15,-2 2 0-15,2 0-5 16,1 0 6-16,3 1-4 15,-4-2 0-15,1 2-4 16,3 0-1-16,-3-1 11 16,2-1 0-16,-2 0 0 15,-1 1-12-15,-2-1 4 16,0-1-4-16,3 0 1 16,-2 1-6-16,2 0-1 15,-4-1 1-15,2 2 0 16,0-1 0-16,2 0 0 0,-4 0 5 15,0 0-6-15,1 1 1 16,0-1-1-16,-2 0 1 16,3 1 5-16,0-1-5 15,-2-1 1-15,-2 2-2 16,2 0 1-16,-4 1 0 16,-2-1-1-16,3 1 1 15,-1-1 1-15,-2 1 4 0,-1 0-6 16,1-1 1-16,1 1-1 15,0-2 2-15,-4 0-2 16,6 1 5-16,-5 0-4 16,2 1-1-16,-1-1 0 15,2 1 0-15,-3 0 1 16,1-1 0-16,-3 1-1 16,4 0 0-1,-2-1 0-15,2 0 2 16,-1 0 5-16,0 1-7 15,-1 0 1-15,-2 0 0 16,0 0 5-16,0 0 10 16,0 0 8-16,0 0-6 15,0 0-8-15,0 0 2 16,0 0-10-16,0 0 4 0,0 0-5 16,0 0 0-16,0 0-1 15,0 0 0-15,0 0-1 16,0 0 0-16,0 0-5 15,0 0-6-15,0 0 11 16,0 0-25-16,0 0-44 16,0-4-84-16,0 1-147 15,0-2-571-15</inkml:trace>
  <inkml:trace contextRef="#ctx0" brushRef="#br0" timeOffset="8">15675 1739 468 0,'0'0'415'0,"0"0"-133"16,0 0-111-16,0 0-33 15,0 0-35-15,0 0-13 16,0 0-2-16,0-2 1 16,-1 2 3-16,1 0-11 15,0 0 5-15,0 2 0 16,0 3 19-16,0 2-31 16,0 2 3-16,0 1-15 15,4 1-10-15,-3 3 4 16,-1 2 2-16,3 2-2 15,-1 2-4-15,1-1-8 0,-3 1-2 16,0 1-8-16,1-2-3 16,-1 1-2-16,3-3-5 15,-3 0-9-15,2-1 7 16,-2 2-8-16,3-1 0 16,-3-2-12-16,0 0 10 15,2-2-11-15,-2-3 7 16,0-2-7-16,0-4-1 15,3-2 9-15,-3-1-9 0,0 0 2 16,0-1-1-16,0 0 13 0,0 0-13 16,0 0 5-16,0 0-5 15,0 0-1-15,0 0 1 16,0 0 0-16,0 0 0 16,0 0 1-16,0 0 7 15,0 0-3-15,0 0 2 16,0 0-8-16,-8 0 0 15,3 0 0-15,-4-1-6 16,4-1 5-16,-5 1 1 16,-2-1 0-16,0 1-6 0,-1 1 6 15,2 0 0 1,-1 0 6-16,3-1-5 0,0-1 0 16,-1 0 0-16,-1 2 0 15,-3 0-1-15,1 0 0 16,-3 0 1-16,0 0-1 15,-1 0 0-15,-1 0 0 16,3 0 0-16,-2 0-1 16,1 0 1-16,5 0 0 15,-3 0 0-15,6 0 0 16,-4 0 0-16,2 2 0 16,2-1 0-16,0 0 0 15,-1 0-1-15,3-1 1 16,-6 3 0-16,3-2-7 15,-4 1 6-15,5-1-4 0,-2 1 5 16,4-1-1-16,-1 0 0 16,1 0-7-16,1-1-6 15,1 1-11-15,-1-1-2 16,1 0 17-16,1 0-1 16,2 0 10-1,1 0 0 1,0 0 1-16,0 0-1 0,0 0-1 15,0 0-4-15,0 0 6 0,0 0-2 16,0 0-13-16,0 0-13 16,0 0-17-16,0 0 6 15,0 0 0-15,0 0 11 16,0 0 1-16,0 0 5 16,0 0 7-16,0 0 4 15,0 0 2-15,0 0-1 16,-4 1-1-16,4 1-4 15,0 1 8-15,-3 1 1 16,3 0 6-16,0 2-2 16,0-1 1-16,0 2 1 15,0 0 0-15,0 1 1 16,0 1 0-16,0-1 0 0,0 0-1 16,0 1 5-16,0 3-4 15,0 0-1-15,0 2 0 16,0 0 0-16,-2 1 9 15,2 0-8-15,-2 1 11 16,0 0-11-16,-1-1-1 16,2 0 2-16,1-1-1 15,0-1-1-15,0 0 0 16,0 0 0-16,0 0 1 16,0 2 1-16,0-1-2 15,0 0 1-15,0 0 5 0,0 1 1 16,1-2-7-16,-1 1 0 15,0 0 1-15,3 2 8 16,-3-1 10-16,2-1-11 16,0-2-2-16,0-1-6 15,1-2 7-15,1 0-7 16,-3 0 1-16,2-1 0 16,-2 0 0-16,2 1 5 15,-1-1-5-15,-2 1 1 0,4-2-2 16,-4-1 1-16,3 0-1 15,-3-2 2-15,0-2-2 32,0 1 1-32,0-2 5 15,0 0 6-15,0-1 0 16,0 1-1-16,0-1-4 0,0 0-5 16,0 0 7-16,1 0-9 15,-1 0-1-15,4 0-14 16,-4 0 15-16,2 0 6 0,2-1 3 15,3-2 10-15,3-1-7 16,0-2-2-16,7 0-9 16,0 1 0-16,-3-3-1 15,3 1 0-15,1 1-1 16,-5 1-5-16,4 1-1 16,-6 1 5-16,2 1-4 15,-2 1-1-15,-1 0-1 16,-1 0-16-16,-4 0 8 15,4 0-13-15,-5 0 4 16,4 1 6-16,-6-1 6 0,2 0 13 16,-1 1 6-16,-3 0-4 15,0-1-1-15,5 1 0 16,-5 0 0-16,1 0 6 16,2 0-7-16,-3 0 0 15,0 0-6-15,0 0 6 16,0 0-1-16,0 0 2 15,0 0 6-15,0 0-7 16,0 0 0-16,0 0-9 16,0 1 9-16,4 5 0 15,0 1 6-15,-4 3 3 16,4 2 3-16,1 0 6 16,-4 2-17-16,4-1 17 15,-2 2-7-15,-1-1 7 16,2 1 6-16,-4 2-5 0,3-1-1 15,1 0-8-15,-2 0 4 16,2 0-8-16,0-2-5 16,-3 0 0-16,-1-1 6 15,3-3-5-15,-3-3-2 16,2-2 6-16,-2-3-5 16,0-1 0-16,0-1-1 15,0 0 11-15,0 0-4 16,0 0 8-16,0 0-6 15,0 0 8-15,0 0-10 0,-6 0-6 16,-4 0 0 0,2 0 1-16,-6-1 4 15,2-1-6-15,-5 0 1 0,3 2-1 16,1-3 2-16,-1 1-2 16,4 0 2-16,-5 1-1 15,4 1 0-15,-2 0-1 16,0 0 0-16,0 0 0 15,-4 0-7-15,4 5-1 16,-2 1 8-16,-2 1 6 16,7-2-6-16,-2-1 1 15,4 0-1-15,-1-2 1 16,7 1 5-16,-1-3-6 0,2 0 0 16,1 0 0-1,0 0-1-15,0 0-6 0,0 0 6 16,0 0 1-16,0 0 0 15,0 0 0-15,0 0-1 16,0 0 0-16,0 0-7 16,0 0 7-16,0 0-9 15,0 0 9-15,0 0-5 16,0 0 5-16,0 0-10 16,0 2 7-16,0 1 4 15,0 1 0-15,0-1 1 16,0 2 0-16,0-2 0 15,0 3 1-15,0 0 4 0,1 1-6 16,2 1 0 0,-1 3 0-16,-2 4 1 0,3 0 0 15,-3 0 5-15,1 0-4 16,-1-2-2-16,0 1 0 16,0-4 0-16,0 1-1 15,0-1 1-15,0 0 1 16,4-1-1-16,-4-1 0 15,1-1 0-15,2 2 0 16,-1-2 1-16,-2 1-1 16,0 0 1-16,3 0-1 15,-3 2 1-15,0 0 0 16,0 1 0-16,0 1 0 16,1-1-1-16,2 0 0 15,-3 0 0-15,0-2 0 0,1-1 0 16,-1 2 2-1,0-2-1-15,0 1-1 0,0-1 1 16,0 1 0-16,0 0 1 16,0-2-2-16,0 0 0 15,0 3 1-15,0 0 5 16,0 1-6-16,0 4 1 16,0 0 0-16,0 0-1 0,0 2 1 15,-1-3-1-15,1 0 1 16,0-2-1-16,0-5 0 15,0-1-1-15,0-3-5 16,0-3-3-16,0 0-7 16,0 0 7-16,0 0 9 15,0 0 1-15,0 0-1 16,0 0 0-16,0 0 5 16,0 0-4-16,0 0 1 15,0 0-2-15,0 0 1 16,0 0 0-16,0 0-1 0,0 0-15 15,1 0 14 1,7 0 2-16,-3 0 7 0,-1 0-8 16,5 0 0-16,-1 0 1 15,-4 0 5-15,5 0-6 16,1 0 0-16,-2 0 1 16,5 0 0-16,-4 0 5 15,1 0-5-15,2 0-1 16,-1 0 0-16,2 0 0 15,0 0 1-15,-5 0-1 16,6 0 1-16,-5 0 0 16,0 0 0-16,3 0-1 15,-3 0 1-15,5 0 13 16,0 0 5-16,-1 0-18 16,-4 0 1-16,0 0-1 0,2 0 0 15,-5 0 0-15,1 0-1 16,-1 0 7-16,-1 0-7 15,2 0-1-15,-2 0 0 16,1 0 1-16,2 0 1 16,0 0 0-16,2 0 5 15,2-3-6-15,-4 1 2 16,2 1-2-16,-6-1 1 16,2 2-1-16,-1 0 0 15,0 0 0-15,-1 0-6 16,-1 0 6-16,-2 0-1 15,5 0 0-15,-4 0 1 0,1 0 1 16,-1-1-1-16,2 1 0 16,-4-2-10-16,5 2 2 15,-3-2-4-15,0 2 5 16,1 0 5-16,-3 0-4 16,0 0 5-16,2-1 0 15,1 1 1-15,-3 0-6 16,4-1 6-16,1 0-21 15,-4-1 0-15,7 1 2 16,-6-1 10-16,1 1 7 16,-2 1-14-16,2 0 15 0,-3 0 1 15,0 0 0-15,0 0-1 16,0 0 0-16,0 0 1 16,0 0 0-16,0 0 0 15,1 0-1-15,-1 1 1 16,0 4 11-16,0 2-2 15,3-1-9-15,-3 4 12 16,0 0-12 0,2 0 9-1,-2 2 0-15,3 0-7 0,-3 1 13 16,1-2-6-16,2 2 10 0,-3-1-4 16,4 0-4-16,-4-2-5 15,0 0 1-15,1-2-6 16,2 0 6-16,-3-3-6 15,2 1 0-15,-2 0 0 16,0 0 0-16,3-2 0 16,-3 0-1-16,0 0 6 15,0-2-6-15,0 0 0 16,0-1 0-16,0 0 0 16,0-1 1-16,0 0 0 15,0 1 5-15,0-1-5 16,0 1 7-16,0 0-7 15,0-1 4-15,-3 1-4 0,1 1-1 16,-2-2 0-16,4 2 1 16,-7 1 0-16,3-2 0 15,2 1 5-15,-2 0-6 16,1-1 8-16,2 1-7 16,-4 0 9-16,0-1-1 15,1 1 5-15,-4 1-13 16,2 2 5-16,-1-1 6 15,1 1-11-15,-4-2 8 16,-1 2-9-16,1-1 0 16,-2-1 2-16,4 1-1 0,-3-1 5 15,-1 0-5-15,0 0-1 16,3 0 1-16,-5 0 0 16,5-1 0-16,-2 0 0 15,0 0-1-15,-2-1 1 16,-1 1 0-16,1-2 0 15,-2 0-1-15,-2 0 0 16,1 0 1-16,2 0 0 0,-1 2 5 16,2-1-6-16,-3 0 1 15,6 0-1-15,-2 2 1 16,3-2 1-16,-1 0-2 16,0 0 6-16,3 0-6 15,-3 0 1-15,2 0-1 16,-2 0 0-16,1-1 0 0,2 0 0 15,-2 0-8 1,-2 0 8-16,0 0 6 0,3-1-5 16,-3-2 7-16,-1 1-8 15,1 1 0-15,2-2 0 16,-3 2 6-16,3-1-6 16,-3 0 0-16,3 0 0 15,3 1 1-15,-2 0 10 16,4 1-10-16,-1-1 5 15,4 1-6-15,-4-2 2 16,3 2-1-16,0-1 6 16,-5 1-7-16,6-1 0 15,-2 0 1-15,-1 0 1 16,4 0-2-16,-2 0 0 16,-1-1 9-16,3 0-3 0,-4-2 0 15,-1 0-6-15,0-1 1 16,-3 0-1-16,1-1 1 15,-2 2-1-15,-2 0 1 16,3 1-1-16,2 1 0 16,1 1 0-16,3-1 0 15,2 2 0-15,0-3-15 16,0-4-110-16,0-13-92 16,2-1-429-16,7-3-965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7:10:08.383"/>
    </inkml:context>
    <inkml:brush xml:id="br0">
      <inkml:brushProperty name="width" value="0.05292" units="cm"/>
      <inkml:brushProperty name="height" value="0.05292" units="cm"/>
      <inkml:brushProperty name="color" value="#90EE90"/>
    </inkml:brush>
  </inkml:definitions>
  <inkml:trace contextRef="#ctx0" brushRef="#br0">7035 3583 436 0,'0'0'534'0,"0"0"-345"0,0 0-51 16,0 0-6-16,0 0-16 15,0 0 1-15,0 0 2 16,0 0 14-16,0 0-10 15,0 0-14-15,0 0-17 16,0 0-17-16,0-1-14 16,0-3-21-16,0-1-16 15,0-1-7-15,0 1 4 16,0-2-6-16,0 0 6 16,0-1-8-16,0 1 5 15,0-1 0-15,0 1 1 0,0 0 10 16,0 1-1-1,0 0-6-15,0-1-10 0,0-1-3 16,0 0-7-16,0-1 11 16,0 1-12-16,0-3 9 15,0 2-9-15,0 0 11 16,0 0-1-16,0-1-10 16,0 0 19-16,0 1-10 15,0-2 0-15,0 0-9 16,0-1 11-16,2-2-12 15,-2 1 1-15,3-1 7 16,-3 1-8-16,0-1 1 16,0 1-1-16,0-2 6 15,0 3 0-15,0 0-8 16,0-1 8-16,0-1-1 16,0 2-5-16,2-3 0 0,-2 2 1 15,2 0-1-15,1-2 0 16,-2 1 2-16,-1 1 1 15,3-1-3 1,-3 1-1-16,2-1 1 0,-2 0 7 0,0-2-7 16,0 1-8-16,3-1 7 15,-3 1 1-15,2-1 0 16,-2 0 0-16,3 0 0 16,-2 1 0-16,2-1 0 15,-3 1 1-15,2 1-1 16,-2 1 8-16,3-1-8 0,-3 0 0 15,0 2-1 1,1 0 1-16,2-1 0 0,-3 1 0 16,0-1 0-16,1-2 0 15,-1 2 0-15,0-2 0 16,4 2 1-16,-4 0-1 16,0 1 1-16,1-1 0 15,-1 2-1-15,0 1 0 16,3 1 0-16,-3-1 0 15,0 1 7-15,2-2-6 16,-2 0 0-16,0-2-1 0,0 1 0 16,3 0 0-16,-2 1 0 31,-1-1 1-31,0 2-1 16,0-1 1-16,3-1-1 15,-3 0 0-15,0-2 1 16,2 2-5-16,1 0 5 15,-3 0-1-15,1-1 2 16,3 0-2-16,-4-1-1 16,1 0 1-16,2-1 1 0,0 2-1 15,-2 2 1-15,2 0 0 16,-3 2-1-16,2 3 1 16,-2-1-1-16,3 1 1 15,-3-2-1-15,0 0 0 16,4-3-7-16,-4 0 7 15,2-1 1-15,1 2 0 16,-3 0-1-16,2 1 1 16,-2 2 1-16,0 2-2 15,0 1 1-15,0 0-1 16,0 3 0-16,3-3-1 16,-3 1 1-16,1 0-1 0,-1 0 1 15,0 0 0-15,0 0-6 16,3 0 6-16,-3 0 0 15,0 0 0-15,0-1 0 16,0 1-1-16,0 2 1 16,0-1 3-16,0 0-3 15,0 2-1-15,0-2-4 16,0 2 4-16,0-1 2 16,0 0-1-16,0 0 5 15,1 0-5-15,-1-1 0 16,0-1-6-16,0 1 4 0,3 0 2 15,-3 1 0 1,0-1 1-16,0 2 5 0,0 0-4 16,0 0-2-16,0 0 0 15,0 0 0-15,0 0 0 16,0 0-8-16,0 0 8 16,0 0 7-16,0 0-7 15,0 0 0-15,0 0 0 16,0 0 0-16,0 0 6 15,0 0-12-15,0 0 6 16,0 0 0-16,0 0 0 16,0-1 1-16,0-2-1 0,0 3 0 15,0-2 4-15,0 2-3 16,0 0-1-16,0 0 12 16,0 0 6-16,0 0 9 15,0 0-15-15,0 0 7 16,0 0-17-16,0 0 14 15,0 0-15-15,0 0 14 16,0 0-6-16,0 0 0 16,0 0-8-16,0 0 12 0,0 0-12 15,0 0-1-15,0 0 6 16,0 0-6-16,0 0 8 16,0 0-8-16,0 0 11 15,0 0-11-15,0-1 0 16,0-1 11-16,0-2-11 15,0 0-2-15,0 0-4 16,0 0 6-16,0-2-2 16,0 0 2-16,2 0 0 0,1-3 0 15,-3 1-1-15,5-1 1 16,-4-1 0-16,-1 1 0 16,5 0 0-16,-2 2-1 15,-2 1 1-15,-1 1 0 16,0 1 0-16,3 0 0 15,-3 1 1-15,1-1 7 16,-1 0-8-16,3-1-1 16,-3-2-5-16,3-1 5 15,-1 0 2-15,-2 0-2 0,3 1 0 16,-1-1 1-16,-2 3 0 16,3-1 0-16,-3 1 0 15,1-1 0-15,2 2-1 16,-3-2-1-16,2 3 2 15,-2-1 0-15,3 1 0 16,-3 1 0-16,0 0 0 16,0 0 0-16,1 0 6 15,-1 0-6-15,4 0 1 0,-4-1-1 16,0 0 0-16,0 1-7 16,1-1 6-16,-1 0 2 15,0 2-1-15,3-3 0 16,-3 2 0-16,1 0 0 15,-1 1 0-15,0 0 1 16,0 1-1-16,0 0-1 16,0 0 0-16,0 0 0 15,0 0 1-15,0 0-9 16,0 0 8-16,0 0 2 16,0 0-1-16,0 0 1 0,0 0 0 15,0 0-2-15,0 0-4 16,0 0 4-16,0 0 0 15,0 0-6-15,0 0 6 16,3 0-5-16,-1-1 5 16,5 0 1-16,-2 0-2 15,1-1 2-15,1 1 0 16,-2-1 0-16,3 0-6 16,-4 1 5-16,2-1 2 15,2 2-2-15,-2 0 1 16,1 0-1-16,3-2-3 15,-2 1 4 1,-2 1 0 0,2-2 2-16,1 1-2 0,0 0 1 0,0 0-1 15,-1-1 0-15,-3 1-1 16,4 1 2-16,-5 0-2 16,5 0-5-16,-3 0 6 15,0 0 6-15,3-2-5 16,0 1 0-16,0 0-1 15,2 0 0-15,-2 1 0 16,3-3 0-16,-3 2-6 16,-2 0 6-16,0 0 6 15,0 0-5-15,-1 1-1 0,1-1 0 16,0 1-1-16,-3 0 0 16,5-1 1-16,-1 1 0 15,-1 0 1-15,-2-1-1 16,4 1 1-16,-3-1-1 15,6 0 1-15,-6 0 0 16,3 1-1-16,-2-1-1 16,3 1 1-16,2-1 0 0,-6 1 0 15,3-2 0-15,0 2 1 16,0 0 0-16,0-1-1 16,0 0 0-16,-1 1 0 15,-1 0 0-15,2 0-1 16,-3 0 2-16,2-1-2 15,1 1 2 1,1-2-1-16,0 2 0 16,1-2 0-16,2 1 0 15,-3 1 1-15,0 0-2 16,-3 0 1-16,-1 0 0 16,1 0-4-16,-5 0 4 15,4 0 0-15,-4 0-2 16,0 0-5-16,0 0-4 15,2 0 5-15,-1 0 5 16,2 0 0-16,-3 0-5 16,2 1 5-16,-1 1-5 15,1 0 6-15,1 0 2 0,-4-1 4 16,7 1-6-16,-3 1 0 16,-4 0-14-16,4 1-12 15,-1 1 14 1,3 0 12-16,-3 1 3 0,0 2-2 15,1-1 14-15,-4 0-14 16,4 0 9-16,-2 1-8 16,2 2-2-16,-4 0-1 15,2 1 1-15,1 2 5 16,-2 0-5-16,6 0 6 16,-7 0-6-16,4-1 6 15,2 2-6-15,-2 1 2 16,-1-1 4-16,4 1-5 15,-4 3 0-15,3 0 0 16,-3 1 8-16,0-1-8 16,4 1 1-16,-3-1-1 15,1 1 0-15,-2 0-1 0,0-2 0 16,4 1 0 0,-3 0-1-16,-1 1 1 0,4-1 0 15,-7 0 3-15,7-1-2 16,-2 0-2-16,-2-1 1 15,4-1 0-15,-3 1-1 16,1 0 1-16,-2 0 0 16,0 1 0-16,1 0 0 15,-2 2-9-15,5-1 9 16,-4 1 1-16,0 0 0 0,1 0 4 16,0-2-5-1,-1 1 0-15,1 1 1 0,-1-1 4 16,1 0-4-16,0 0 3 15,-1 0-3-15,2-2-1 16,-1 0 0-16,2 1 6 16,-2 0-4-16,2 1-1 15,-1 0-1-15,2 1 8 16,-2 1-2-16,2-1-6 16,-3 2 1-16,3 0 0 15,-2 0 0-15,4 0 0 16,-4-1 1-16,2 0-2 15,1 0 1-15,-3-1 0 16,2-2 0-16,-2 3-1 16,3-3 0-16,-1 1 0 0,0-1 0 15,1 2 0-15,1 0 0 16,-2 0-9-16,2 2 9 16,-1 1 1-16,-1 1 0 15,3 2 11-15,-2-1-12 16,-4-3-1-16,1-4 0 15,-3-5 1-15,1-5 0 16,-2-3 0-16,-2-4 0 16,0 0-2-16,3-1-43 15,-3-16-124-15,0 2-343 16,0-2-369-16</inkml:trace>
  <inkml:trace contextRef="#ctx0" brushRef="#br0" timeOffset="1">7058 3593 152 0,'0'0'285'0,"0"0"-60"0,0 0-11 32,0 0-52-32,0 0-71 0,0 0-19 0,0-1 18 31,0 1 42-31,0 0 50 0,0 0 18 0,0 0-33 31,0 0-41-31,0 0-23 16,0 0-20-16,0 0-9 15,0 0-12-15,0 0-12 16,4 0-4-16,1 0-19 16,2 0-2-16,-1 0-7 15,3 0-7-15,0 0 1 16,3 0 4-16,0 0 5 0,2 0 3 0,0 0 4 0,3 0-3 16,0 0-1-16,1 0-12 15,2 0 3-15,1 0 1 16,-2 0-7-16,2 0-1 31,-2 0-1-31,0-3-6 16,0 2 0-16,-4 0 0 15,-2 0 0-15,2 1 1 16,-6 0 10-16,1 0-12 16,0 0 0-16,-1 0 0 15,0 0 1-15,-1 0 8 16,1 0-9-16,-2 0 0 15,0 0 2-15,-3 0 4 16,-1 0-4-16,-3 0-1 16,2 0 4-16,-2 0-3 0,0 0 5 0,0 0-1 15,0 0-4-15,0 0 10 0,0 0 2 16,0 0 3-16,0 0-16 16,0 0 26-16,0 0 6 15,0 0 8-15,0 0-4 31,0 0 9-31,0 0-16 16,0 0 5-16,0 0-14 16,0 0-3-16,0 0-8 15,0 0-4-15,0 0-6 16,0 0 6-16,0 0-9 16,0 0 9-16,0 0-6 0,0 0 0 0,0 0 0 31,0 0 9-31,0 0-8 15,0 0 7-15,0 0-8 0,0 0 0 0,0 0 0 0,0 0 0 32,0 0 6-32,3-2 3 15,-2-4-9-15,-1 0 6 16,3-3-6-16,1 1 6 16,-2-2-6-16,3 1 0 15,-2-2 0-15,-2 1 1 0,-1 0-2 0,5-1 1 31,-2 3 0-31,-3-4 10 16,1 2-10-16,2-1-6 16,-3 0 6-16,0 1 1 15,0-3-1-15,0 0-1 0,0-1 1 0,0 1 0 0,0-2 9 32,0 2-9-32,0-1 0 15,0 0-4-15,0 1 4 16,2 1 6-16,-2 2-4 15,0-1-2-15,0 1 0 16,0 0 0-16,0 1 1 16,0-1 5-16,0-1-6 0,0-1 0 0,0-1 1 31,0 0-2-31,0 0 2 16,0 1-1-16,0 1 0 15,0 1 0-15,0 0 1 16,0 1-1-16,0-1 1 0,0 1-1 15,0-2-5 1,0 0 5-16,0 0 2 0,0-2-2 16,0 0 1-16,0 0-1 15,0 1-10-15,0-2 9 16,0 3-4-16,3 1 5 16,-3 2 1-16,3 0-1 15,-3 2 0-15,0-2 0 16,0 3-1-16,1-3 0 15,2 1 0-15,-1-1-5 16,-2 1 5-16,3-2 0 16,-3 2-1-16,0 1 1 0,1 0-7 0,-1 1 1 0,3 2 6 15,-3-1 1 1,0 2 0-16,0 1 0 0,0-2 1 16,0 1-2-16,0 0 1 15,0-1 0-15,0 0-2 31,2-1-20-31,-2 2 10 16,0-1 3-16,0 3 7 16,0 0 1-16,0 0 2 15,0 0 0-15,0 0-1 16,0 0 1-16,0 0 1 16,0 0-2-16,0 0 0 15,0 0-6-15,0 0 5 16,0 0 1-16,0 0 6 0,0 0-5 0,0 0 0 31,0 0-1-31,0 0-7 0,0 0 7 0,0 0 0 0,0 0-3 16,0 0 3-16,0 0-1 31,0 0 1-31,0 0 0 16,0 0-2-16,0 0 2 15,0 0 6-15,0 0-6 16,0 0 0-16,0 0 0 15,0 0 0-15,0 0-6 0,0 0 6 16,0 0 0-16,0 0-3 16,0 0 3-16,0 0 1 15,0 0-1-15,0 0-16 16,0 0 3-16,0 0-2 16,0 0-5-16,0 0 11 15,0 0 9-15,0 0 0 16,0 0-1-16,0 0-1 15,0 0-2-15,0 0-2 16,0 0-6-16,0 0 4 16,0 0 7-16,0 0-17 0,0 0 7 15,0 0 10-15,0 0-11 16,0 0 0-16,0 0 12 16,0 0 0-16,0 0 0 15,0 0-8-15,0 0-11 16,0 0 18-16,3 2 0 15,-1-1 1-15,1 0-6 16,-2 0-2-16,3 1 7 16,-1-1 0-16,3 1 1 15,-1 0 0-15,3-1 0 16,-3 0-3-16,6 0 1 16,-5-1 2-16,3 0-9 15,0 0-6-15,-1 0 9 0,-2 0 5 16,2 0 0-1,-4 0 0-15,-2 0 0 0,2 0-13 16,0 0 14-16,1 0 1 16,1 0-1-16,0 0 0 15,2-2-21-15,-2 0 0 16,-2 0 5-16,4 0-5 16,-2 0 1-16,-3 2 10 15,1-1-13-15,-2 1 8 16,2 0 15-16,-4 0-1 15,3 0-7-15,-1 0 5 16,1 0 3-16,-1-1 1 0,4 1-1 16,-5 0 0-1,3-1-1-15,1-1-9 0,-2 2 10 16,-1 0-1-16,1 0-6 16,-3 0 6-16,0 0-8 15,0 0 1-15,0 0 7 16,0 0-5-16,0 0 6 15,0 0-6-15,0 0-43 16,0 0-52-16,0 0-9 16,0 0 0-16,0 0 17 15,0 0 25-15,0 0 7 16,0 0-52-16,0 0-118 16,-5 0-95-16,0 0-699 0</inkml:trace>
  <inkml:trace contextRef="#ctx0" brushRef="#br0" timeOffset="2">7754 2871 314 0,'0'0'362'0,"0"0"-76"16,0 0-66-1,0 0-71-15,0 0-48 0,0 0-8 16,0 0 5-16,-3 0 4 16,3 0-22-16,0 0 11 15,0 4 0-15,0 2-12 16,6 3-6-16,-2 1-23 16,0 1-8-16,2 2-17 15,-1 1 10-15,3-1-9 16,-4 2-1-16,0-1 3 15,1 0 2-15,0 1 4 16,-1-3-3 0,3 3 0-16,-2-2 2 0,-4 0-1 0,7 1 3 15,-3 1-7-15,-1-1-1 16,1-1-11-16,3 2 4 16,-4-2-7-16,0 1-3 0,2-1-1 15,-1-1-3 1,3 0-4-16,-4 1 5 0,2 0 1 15,2-1-1-15,-7 1 2 16,7 1 9-16,-3-1 7 16,-1 1-11-16,3 2 10 15,-2-2-6-15,-1 1-3 16,1-1-8-16,-3 0 1 16,2-1-1-16,-1-1 3 15,1 1 1-15,-2-3-5 16,2-1 7-16,0-1-12 15,-3 0 5-15,4-1-4 16,-2 1 11-16,-2 1-2 16,3 1-2-16,-1 1 73 15,2 1-46-15,-3-1-23 16,1-1 1-16,1-2-5 16,-1-2-9-16,-3 0 6 0,2-2-5 15,1-2-1-15,-3 0 1 16,0-1 0-16,0 0 7 15,0 1-2-15,0 1 1 16,0 1-7-16,1 1 6 16,-1 1 17-16,0-2-11 15,0-1-11-15,3 0-1 16,-3-3 1-16,0 0 0 16,0 0 1-16,0 0-1 15,0 0 6-15,0 0-7 16,0 0 1-16,0 0-1 15,0 0 3-15,0 0-3 16,0 0 0-16,0 0 0 0,0 0 1 16,0 0-1-16,0 0 0 15,0 0-1-15,0 0 3 16,0 0-2 0,0 0 1-16,0 0 0 15,2 0 0 1,1 0-1-16,-1 0 0 0,5 0 1 15,-3 0 4-15,3 0-4 16,0-1-1-16,-1-3 0 16,3 3 1-16,3-1 0 15,-3-1-1-15,0 1 1 0,0 1 0 16,4-1 0-16,-5-1-1 16,2 1 0-16,-1 1 0 15,3-1 0-15,-2 0 1 16,3 0-1-16,0 0 1 15,-1 0 0-15,-2 0-1 16,-2 1-1-16,1 0 1 16,-3 1 0-16,3 0-5 15,-4 0 5-15,-1 0 1 16,4-1 0-16,-2 1 0 16,0-1 0-16,3 0 0 0,-3 1-1 15,3 0 0-15,-2 0 0 16,-2 0-1-16,1 0 1 15,2 0 0-15,-3 0 5 16,6 0-4-16,0-1 5 16,2 0-6-16,-1-2-1 15,2 3 1-15,-5 0 0 16,3 0-4-16,-7 0 2 16,-1 0 2-16,-3 0 0 15,3 0-2-15,-2 0 2 0,-2 0 8 16,4 0-7-16,-4 0-1 15,3 0 1-15,-2 0-1 16,-1 0 0-16,3 0-6 16,-1 0 12-16,-2 0-5 0,0 0-1 15,3 0-7-15,-3 0 7 16,0 0 0-16,5 0 5 16,-5 0-4-16,1 0-2 15,-1 0 1-15,0 0 0 16,0 0 0-16,3 0 2 15,-3 0-2-15,0 0 2 16,0 0-2-16,0 0 1 16,0 0-1-16,2 0 0 15,-2-2 2-15,2 2-1 16,-2-3 0-16,0 2 1 16,2 0-1-16,-2 0 5 15,0 0-1-15,0-2-5 16,0 0 0-16,0-1 0 15,0-1 0 1,0 0 5-16,0 0-5 16,-2 0-1-16,-2 1 1 0,0-1 8 15,-4 0-8-15,3 0-1 16,-1 0 0-16,2-1 1 16,-1-1-1-16,1 2 1 15,-1-1 0-15,2-1 0 16,-1 2 0-16,1-1-4 15,1-1 4-15,-1 2 6 16,-2 1-6-16,4 0 0 0,-3 1 0 16,-1-1 0-16,0 1 9 15,-2-1-7-15,5 1-2 16,-2-2 0-16,1 1-3 16,2 0 3-16,-2 0 0 15,3 0-8-15,-2-1-58 16,2-10-179-16,0 5-308 15,0-5-424-15</inkml:trace>
  <inkml:trace contextRef="#ctx0" brushRef="#br0" timeOffset="3">7536 2478 557 0,'0'0'415'0,"0"0"-185"0,0 0-54 15,0 0-11-15,0 0-56 16,0 0-30-16,0 0-10 16,0 0 10-16,0 0 1 15,0 0 2-15,0 0-11 16,0 0-8-16,0 0 1 15,0 0-2-15,0 0 6 16,0 0-10-16,0-4-6 16,0-1-34-16,0-4-8 15,0 0-9-15,0-3 5 16,0 1-5-16,0-2 0 16,0-1 5-16,3-1-5 0,-2-2 0 15,-1 2 1 1,3-2-2-16,-3 2 1 0,0 0 5 15,2 3-6-15,-2-1 0 16,0 4 1-16,0-1 0 16,0 1-1-16,0 0 8 15,0 0-8-15,3-1 0 16,-3 3-8-16,0 0 8 16,1 3 0-16,-1 0 0 15,0 4-6-15,0-1 6 16,0 1-2-16,0 0-4 15,0 0 0-15,0 0 6 16,0 0-2-16,0 0 1 16,0 0 0-16,0 0-9 15,0 0 10-15,4 0-2 16,-4 0 1-16,0 0 1 16,1 0 0-16,-1 0-1 0,0 0-5 15,5 0 1-15,-2 1 4 16,-2 4 2-16,3 3 0 15,1 1 9-15,1 2 0 16,-1 3-9-16,-1 1 0 16,2 0 13-16,-1 0-14 15,-1 0 6-15,1 0-5 16,2 1 5-16,0-1-5 16,0 0 8-16,-1 2-8 15,2-2 5-15,-1 1 1 16,-2-1-7-16,-1-2 0 15,1-1 1-15,-1-2 0 0,1 0 4 16,-4-2-5-16,-1-3 0 16,5 1 0-16,-2-1 0 15,-3-4-1-15,1 2-6 16,3-3 7-16,-4 1 3 16,0-1-1-16,0 0-2 15,0 0 17-15,0 0-4 16,0 0 5-16,0 0 24 15,-10 0 47-15,-1 1-59 16,-3-1-15-16,-3 0 6 16,2 0-5-16,-2 0-7 15,4 0-9-15,4 0-28 16,1 0-234-16,6-1-567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7:10:08.387"/>
    </inkml:context>
    <inkml:brush xml:id="br0">
      <inkml:brushProperty name="width" value="0.05292" units="cm"/>
      <inkml:brushProperty name="height" value="0.05292" units="cm"/>
      <inkml:brushProperty name="color" value="#90EE90"/>
    </inkml:brush>
  </inkml:definitions>
  <inkml:trace contextRef="#ctx0" brushRef="#br0">15520 1838 117 0,'0'0'556'0,"0"0"-265"0,0 0-70 16,0 0-43-16,0 0-75 15,0 0-26-15,0-9 9 16,0 9-1-16,0 0-5 16,0 0-8-16,0 0-1 15,0 0 3-15,0 0-6 16,0 0-20-16,0 5 59 16,0 1-14-16,0 3-20 15,0 0-23-15,0 0-12 16,0 2 8-16,0-1-11 15,0 1 9-15,0 1-16 16,1 1 3-16,2 0-7 16,-3 0-3-16,2 1-12 0,-2 0 4 15,0 0-12 1,3 0 16-16,-2 2-2 0,3-1 10 16,-3 0-7-1,-1 0-8-15,3 0 4 0,-3 0-13 16,2-1 11-16,-2 0-12 15,0 1 9-15,0-1-8 16,3 1-1-16,-3 0 0 16,0 1 1-16,0-1-1 15,1 2 0-15,-1 0 0 16,0 1 0-16,3 2 0 16,-3-1 0-16,0 3 1 15,0 0 6-15,0-1-7 16,0 0 0-16,0 0 1 15,0-2 11-15,0-2-11 16,0 0-1-16,1 0 0 0,2-3 7 16,-3 5-1-16,2-3 2 15,-2 1-8-15,4 1 0 16,-3-1 0-16,2 2 11 31,-3 3-11-31,1-3 0 0,-1 3 7 16,3-1-7-16,-3-2 0 15,2 0 0-15,-2-1 2 16,3-4 4-16,-3 0-6 16,4-1 0-16,-1 0-1 0,-1-1 1 15,1 1 6-15,-3 1-6 16,2 0-1-16,0 1 1 16,-2 2 0-16,0-1 1 15,2 1-1-15,1 2 0 16,-3-1 0-16,1-2 1 15,-1 0-2-15,3-2 1 16,-3-1 0-16,2-1 6 16,-2 1-6-1,5 0-1-15,-5 2-5 0,3 0 6 16,-2 1 1-16,2 1-1 16,-3 1 0-16,2 0 0 15,0 0 0-15,-2 1 0 16,0-1-5-16,2 0 5 15,-2 1 1-15,3-1 1 16,-3-2-2-16,0 0 1 16,0 1 8-16,0-4-8 15,0 1 5-15,1-2-5 0,-1 2-1 16,4 2 8-16,-4 3-7 16,1-2 14-16,-1-1-14 15,3-2 8-15,-1-2-8 16,-2 1 15-16,4-2-8 15,-4 1-1-15,3 1 1 16,-3 1 2-16,0 0 6 16,2-1 1-16,-2 0-4 0,0-1-11 15,0-1 8 1,2-1-8-16,1 0 5 0,-3 2-7 16,3-1 0-16,-3 2 1 15,0-2 5-15,0-3 10 16,0 0-16-16,0-2 0 15,0-5 0-15,2 1-1 16,-2 0-14-16,0-2-3 16,0 0-69-16,0-14-158 15,0-3-286-15,-5-5-408 0</inkml:trace>
  <inkml:trace contextRef="#ctx0" brushRef="#br0" timeOffset="1">15526 1818 863 0,'0'0'386'16,"0"0"-141"-16,0 0-84 15,0 0-35-15,0 0-66 16,0 0-37-16,0 0 18 16,4 0 13-16,1 0 22 15,3 0-12-15,-3 0-3 16,0 0-10-16,4 0-6 15,-1 0-6-15,4 0 1 16,-3 0-9-16,5 0-10 16,-4-1 45-16,4-1-31 15,3 0-1-15,-1-1-6 0,-2 2-6 16,-1-1-2 0,-2 0 5-16,4-1-4 0,-2 1-6 15,-2 1 0-15,2 0-5 16,1 0 6-16,3 1-4 15,-4-2 0-15,1 2-4 16,3-1-1-16,-3 1 11 16,2-2 0-16,-3 0 0 15,1 1-12-15,-3-2 4 16,0 1-4-16,3-1 1 16,-2 1-6-16,2 0-1 15,-4-1 1-15,2 2 0 16,0-1 0-16,2 0 0 0,-4 0 5 15,0 0-6-15,1 1 1 16,0-1-1-16,-2-1 1 16,3 3 5-16,0-3-5 15,-2 1 1-15,-2 1-2 16,2 0 1-16,-4 1 0 16,-2-1-1-16,3 1 1 15,-2-1 1-15,0 1 4 0,-2 0-6 16,1-1 1-16,0 0-1 15,2 0 2-15,-5-1-2 16,6 1 5-16,-5 0-4 16,2 1-1-16,-1-1 0 15,2 1 0-15,-3 0 1 16,1-2 0-16,-3 2-1 16,4 0 0-1,-3 0 0-15,4-1 2 16,-2-1 5-16,0 2-7 15,-1 0 1-15,-2 0 0 16,0 0 5-16,0 0 10 16,0 0 8-16,0 0-6 15,0 0-8-15,0 0 2 16,0 0-10-16,0 0 4 0,0 0-5 16,0 0 0-16,0 0-1 15,0 0 0-15,0 0-1 16,0 0 0-16,0 0-5 15,0 0-6-15,0 0 11 16,0 0-25-16,0 0-44 16,0-3-84-16,0 0-147 15,0-2-571-15</inkml:trace>
  <inkml:trace contextRef="#ctx0" brushRef="#br0" timeOffset="2">16213 1739 468 0,'0'0'415'0,"0"0"-133"16,0 0-111-16,0 0-33 15,0 0-35-15,0 0-13 16,0 0-2-16,0-2 1 16,-2 2 3-16,2 0-11 15,0 0 5-15,0 2 0 16,0 3 19-16,0 2-31 16,0 1 3-16,0 3-15 15,5 0-10-15,-4 3 4 16,-1 1 2-16,3 4-2 15,-1 0-4-15,1 0-8 0,-3 2-2 16,0 0-8-16,1-2-3 16,-1 1-2-16,3-4-5 15,-3 2-9-15,2-2 7 16,-2 2-8-16,3-2 0 16,-3 0-12-16,0-1 10 15,2-3-11-15,-2-1 7 16,0-3-7-16,0-5-1 15,2 0 9-15,-2-3-9 0,0 2 2 16,0-2-1-16,0 0 13 0,0 0-13 16,0 0 5-16,0 0-5 15,0 0-1-15,0 0 1 16,0 0 0-16,0 0 0 16,0 0 1-16,0 0 7 15,0 0-3-15,0 0 2 16,0 0-8-16,-7 0 0 15,2 0 0-15,-4-2-6 16,3 1 5-16,-3-1 1 16,-3 1 0-16,0 0-6 0,-1 1 6 15,2-1 0 1,-1 1 6-16,3 0-5 0,0-2 0 16,-1 0 0-16,-1 1 0 15,-3 1-1-15,1 0 0 16,-3 0 1-16,-1 0-1 15,1 0 0-15,-2 0 0 16,3 0 0-16,-2 0-1 16,1 0 1-16,5 0 0 15,-3 0 0-15,5 0 0 16,-2 1 0-16,1 1 0 16,1-2 0-16,1 2 0 15,0-2-1-15,2 1 1 16,-7 1 0-16,5 0-7 15,-5-1 6-15,4 1-4 0,0 0 5 16,3-1-1-16,-1-1 0 16,1 2-7-16,1-2-6 15,1 1-11-15,-1-1-2 16,1 0 17-16,1 0-1 16,1 0 10-1,2 0 0 1,0 0 1-16,0 0-1 0,0 0-1 15,0 0-4-15,0 0 6 0,0 0-2 16,0 0-13-16,0 0-13 16,0 0-17-16,0 0 6 15,0 0 0-15,0 0 11 16,0 0 1-16,0 0 5 16,0 0 7-16,0 0 4 15,0 0 2-15,0 0-1 16,-3 1-1-16,3 1-4 15,0 0 8-15,-3 3 1 16,3-1 6-16,0 1-2 16,0 0 1-16,0 3 1 15,0-1 0-15,0 1 1 16,0 1 0-16,0-1 0 0,0 0-1 16,0 1 5-16,0 2-4 15,0 2-1-15,0 1 0 16,0-1 0-16,-2 3 9 15,2-1-8-15,-3 1 11 16,2 0-11-16,-2-1-1 16,2 0 2-16,1-1-1 15,0-2-1-15,0 2 0 16,0-1 0-16,0 0 1 16,0 1 1-16,0 1-2 15,0-1 1-15,0 0 5 0,0 0 1 16,1 0-7-16,-1-1 0 15,0 2 1-15,3 1 8 16,-3-1 10-16,1-1-11 16,2-2-2-16,-1-2-6 15,1 0 7-15,0-1-7 16,-1-1 1-16,1 1 0 16,-2-1 0-16,2 1 5 15,-1-1-5-15,-2 1 1 0,4-2-2 16,-4-1 1-16,3 0-1 15,-3-3 2-15,0 0-2 32,0-1 1-32,0 0 5 15,0-1 6-15,0-1 0 16,0 0-1-16,0 0-4 0,0 0-5 16,0 0 7-16,1 0-9 15,-1 0-1-15,4 0-14 16,-4 0 15-16,1 0 6 0,4 0 3 15,2-3 10-15,3-2-7 16,0 0-2-16,7-1-9 16,-1 0 0-16,-1-1-1 15,2 0 0-15,1 1-1 16,-5 1-5-16,4 1-1 16,-6 1 5-16,2 0-4 15,-2 3-1-15,-1-1-1 16,-1-1-16-16,-4 2 8 15,4-1-13-15,-5 0 4 16,4 1 6-16,-6-1 6 0,2-1 13 16,-1 2 6-16,-3 0-4 15,0 0-1-15,4 0 0 16,-4 0 0-16,2 0 6 16,1 0-7-16,-3 0 0 15,0 0-6-15,0 0 6 16,0 0-1-16,0 0 2 15,0 0 6-15,0 0-7 16,0 0 0-16,0 0-9 16,0 0 9-16,4 7 0 15,0 0 6-15,-4 3 3 16,4 1 3-16,1 2 6 16,-4 1-17-16,4-1 17 15,-2 1-7-15,-1 0 7 16,2 2 6-16,-4 0-5 0,3 0-1 15,1 1-8-15,-2-1 4 16,2 0-8-16,0-2-5 16,-3 0 0-16,-1-1 6 15,3-3-5-15,-3-3-2 16,2-2 6-16,-2-3-5 16,0-1 0-16,0-1-1 15,0 0 11-15,0 0-4 16,0 0 8-16,0 0-6 15,0 0 8-15,0 0-10 0,-6 0-6 16,-4 0 0 0,2 0 1-16,-6-1 4 15,2-1-6-15,-5 0 1 0,3 1-1 16,1-1 2-16,-1 0-2 16,4 0 2-16,-5 0-1 15,4 2 0-15,-2 0-1 16,0 0 0-16,0 0 0 15,-4 0-7-15,3 6-1 16,0 0 8-16,-3 1 6 16,7-2-6-16,-3-2 1 15,6 2-1-15,-2-3 1 16,7 1 5-16,-1-3-6 0,2 0 0 16,1 0 0-1,0 0-1-15,0 0-6 0,0 0 6 16,0 0 1-16,0 0 0 15,0 0 0-15,0 0-1 16,0 0 0-16,0 0-7 16,0 0 7-16,0 0-9 15,0 0 9-15,0 0-5 16,0 0 5-16,0 0-10 16,0 2 7-16,0 1 4 15,0 1 0-15,0-1 1 16,0 2 0-16,0-2 0 15,0 2 1-15,0 2 4 0,1-1-6 16,2 3 0 0,-1 2 0-16,-2 4 1 0,3-1 0 15,-3 2 5-15,1-2-4 16,-1-1-2-16,0 1 0 16,0-3 0-16,0 0-1 15,0-1 1-15,0 0 1 16,4-1-1-16,-4-1 0 15,1-1 0-15,2 2 0 16,-2-3 1-16,-1 3-1 16,0-1 1-16,3 0-1 15,-3 2 1-15,0 0 0 16,0 1 0-16,0 1 0 16,2-1-1-16,1 0 0 15,-3-1 0-15,0 0 0 0,1-2 0 16,-1 1 2-1,0-1-1-15,0 2-1 0,0-2 1 16,0 1 0-16,0-1 1 16,0 0-2-16,0-1 0 15,0 3 1-15,0 0 5 16,0 1-6-16,0 3 1 16,0 2 0-16,0-1-1 0,0 2 1 15,-1-3-1-15,1 0 1 16,0-3-1-16,0-3 0 15,0-3-1-15,0-2-5 16,0-2-3-16,0-1-7 16,0 0 7-16,0 0 9 15,0 0 1-15,0 0-1 16,0 0 0-16,0 0 5 16,0 0-4-16,0 0 1 15,0 0-2-15,0 0 1 16,0 0 0-16,0 0-1 0,0 0-15 15,1 0 14 1,7 0 2-16,-3 0 7 0,-1 0-8 16,5 0 0-16,-1 0 1 15,-4 0 5-15,5-1-6 16,0 1 0-16,0 0 1 16,4 0 0-16,-5 0 5 15,3 0-5-15,1 0-1 16,-1 0 0-16,2 0 0 15,0 0 1-15,-5 0-1 16,6 0 1-16,-5 0 0 16,0 0 0-16,3 0-1 15,-3 0 1-15,5 0 13 16,0 0 5-16,-1 0-18 16,-4 0 1-16,0 0-1 0,2 0 0 15,-5 0 0-15,1 0-1 16,-1 0 7-16,-1 0-7 15,2 0-1-15,-2 0 0 16,1 0 1-16,2 0 1 16,0 0 0-16,2 0 5 15,2-2-6-15,-4 0 2 16,2 0-2-16,-6 1 1 16,2 1-1-16,-1 0 0 15,0 0 0-15,-1 0-6 16,-1 0 6-16,-2 0-1 15,5 0 0-15,-4 0 1 0,1 0 1 16,-1-1-1-16,2 1 0 16,-4-2-10-16,4 1 2 15,-1 0-4-15,-1 1 5 16,1 0 5-16,-3 0-4 16,0 0 5-16,2-1 0 15,1 1 1-15,-3 0-6 16,4-1 6-16,1 0-21 15,-4-1 0-15,6 1 2 16,-4-1 10-16,-1 0 7 16,0 2-14-16,1 0 15 0,-3 0 1 15,0 0 0-15,0 0-1 16,0 0 0-16,0 0 1 16,0 0 0-16,0 0 0 15,1 0-1-15,-1 2 1 16,0 3 11-16,0 2-2 15,3-1-9-15,-3 4 12 16,0 0-12 0,2 0 9-1,-2 2 0-15,3-1-7 0,-3 3 13 16,1-3-6-16,2 2 10 0,-3-1-4 16,4 0-4-16,-4-2-5 15,0-1 1-15,1-1-6 16,2 1 6-16,-3-4-6 15,2 1 0-15,-2 0 0 16,0 0 0-16,2-2 0 16,-2 0-1-16,0 0 6 15,0-2-6-15,0 0 0 16,0-1 0-16,0 0 0 16,0-1 1-16,0 0 0 15,0 1 5-15,0-1-5 16,0 1 7-16,0 0-7 15,0-1 4-15,-2 1-4 0,0 0-1 16,-2 0 0-16,4 0 1 16,-7 2 0-16,3-1 0 15,2-1 5-15,-2 1-6 16,1 0 8-16,1-1-7 16,-3 2 9-16,1-2-1 15,0 1 5-15,-4 1-13 16,2 2 5-16,-2-1 6 15,3 0-11-15,-5 0 8 16,-2 0-9-16,3 1 0 16,-3-2 2-16,3 1-1 0,-1-1 5 15,-2 0-5-15,-1 0-1 16,5 0 1-16,-6 0 0 16,5-1 0-16,-2 0 0 15,-1 0-1-15,0-1 1 16,-2 0 0-16,1-1 0 15,-2 1-1-15,-2-1 0 16,1 0 1-16,2 0 0 0,-1 2 5 16,1-2-6-16,-1 2 1 15,5-1-1-15,-3 1 1 16,5 0 1-16,-2-1-2 16,0-1 6-16,3 2-6 15,-3-2 1-15,1 2-1 16,0-1 0-16,0-1 0 0,2 0 0 15,-3 0-8 1,0 0 8-16,-1 0 6 0,2-1-5 16,-1-3 7-16,-2 3-8 15,1-1 0-15,2 0 0 16,-3 1 6-16,3-1-6 16,-3 0 0-16,3 0 0 15,3 1 1-15,-2 0 10 16,4 1-10-16,-1-1 5 15,4 0-6-15,-4 0 2 16,2 1-1-16,2-1 6 16,-6 1-7-16,6-1 0 15,-2 0 1-15,-1 0 1 16,4 0-2-16,-2 0 0 16,-1-1 9-16,3 0-3 0,-4-2 0 15,-1 0-6-15,0-2 1 16,-3 1-1-16,1 0 1 15,-2 1-1-15,-2 0 1 16,3 1-1-16,2 0 0 16,1 3 0-16,2-2 0 15,3 1 0-15,0-2-15 16,0-3-110-16,0-14-92 16,3-1-429-16,6-3-965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7:10:08.390"/>
    </inkml:context>
    <inkml:brush xml:id="br0">
      <inkml:brushProperty name="width" value="0.05292" units="cm"/>
      <inkml:brushProperty name="height" value="0.05292" units="cm"/>
      <inkml:brushProperty name="color" value="#90EE90"/>
    </inkml:brush>
  </inkml:definitions>
  <inkml:trace contextRef="#ctx0" brushRef="#br0">13527 1835 992 0,'0'0'354'0,"0"0"-120"16,0 0-77-16,0 0-56 15,0 0-60-15,0 0-25 16,0 5-4-16,0-1 23 15,0 0 18-15,0 1 14 16,3 2 11-16,-3-1-11 16,1 1 5-16,3 0-13 15,-4 0-7-15,1 0-19 16,-1 2-1-16,3-1-17 16,-3 2 3-16,0 0 10 15,2 0-4-15,-2 0 12 16,0 2-9-16,3-1-7 15,-3-1-2-15,1 2-7 16,-1-1-2-16,3 0-3 0,-1 2 1 16,-2-1 4-16,0 1-11 15,3 1 0-15,-3 0 6 16,0 1-4-16,0 2-1 16,0-1 10-16,3 1-5 15,-3 3 6-15,0 0 0 16,0 0 7-16,2 0-17 15,-2 0 13-15,0-1-2 16,0 1 9-16,0 0 1 16,0-2 1-16,0 1-3 0,0-1-4 0,0-1-2 15,0 0-7-15,0 0-2 16,0-2-5-16,3 2-1 16,-3-2 1-16,0 1-1 15,0-1 6-15,1 0-6 16,-1 1 1-16,0 1-1 15,0 2 2-15,0 0-2 16,0 1 4 0,0-1-4-16,0-1 0 15,0 0 0-15,0-1 0 16,0 0 0-16,0-1 0 16,0-3 0-16,0 2-1 15,0-1 1-15,3 0 0 16,-3 0 1-16,0 2-1 0,1-2 1 15,-1 3 0-15,0 0-1 16,0 0 0-16,3 2 0 16,-3 1 0-16,2-1 1 15,-2 1-1-15,0-1 0 16,0-1 0-16,0 1 0 16,0-1 0-16,3-2 0 15,-3-1 0-15,0 0 0 16,5-1-1-16,-4-1 0 15,2 0-8-15,-1 1 8 0,1-1 0 16,-3 2 1-16,1 1 0 16,2-1 2-16,-2 0-2 15,-1 1 1-15,3 0 1 16,-3 0-2-16,2 0 0 16,-2 0 0-16,3 0 0 15,-1 0 1-15,-2-1-1 16,3-1 0-16,-3-2 1 15,0-1-1-15,1 0-2 16,2-3 2-16,-1 2 0 16,1-1-1-16,-3 2 2 0,1-1-1 15,-1 0 0 1,3 0 1-16,-2 1 3 0,-1-2-3 16,7 0-2-16,-7-1 2 15,1 0-1-15,-1 1 0 16,0 2 0-16,0 2 0 15,0 0 1-15,0 1 4 16,0-2-4-16,0 0-2 16,0-4 1-16,3 0 0 15,-3-3 0-15,2-1 0 16,-2-1 0-16,0 0 0 16,0 1 0-16,3-1 1 15,-2 1-1-15,-1 3 0 0,3 0 4 16,-1 3-4-16,-2-2 1 15,3 1 0-15,-3-4 0 16,0-2-1-16,0-3-17 16,0 0-23-16,0-12-173 15,-3-4-468-15,-3-2-668 0</inkml:trace>
  <inkml:trace contextRef="#ctx0" brushRef="#br0" timeOffset="1">13539 1829 224 0,'0'0'524'0,"0"0"-283"15,0 0-55-15,0 0-29 16,0 0-37-16,0 0-4 15,0 0-12-15,5-5-17 16,-4 4-9-16,-1 1-1 16,5-1-11-16,-2 1 19 0,0-1-1 15,-1 1 8-15,1-2-14 16,-2 1-8-16,2 0-2 16,1 0-16-16,1 0-13 15,-4 0-5-15,4 0-1 16,0 0-7-16,-1 0-2 15,0 0-4-15,1-1 3 16,3 1-8-16,-4-1 0 16,2 1-6-16,-2-1-1 15,7 2-8-15,-6 0 0 16,1 0 1-16,2-1 0 16,-2 1 5-16,1 0-5 15,-1-1 5-15,2 1-6 0,0 0 0 16,0-1 1-1,1 1 0-15,0 0 1 0,0 0-1 16,-3 0 0-16,3 0-1 16,1 0 2-16,-2 0-2 15,5 0 2-15,-6 0-1 16,3 0 0-16,-2 0 0 16,-2 0-1-16,2 0 2 15,-2 0-1-15,1 0-1 16,1 0 1-16,-2 0 4 15,-1 0-4-15,-3 0-1 16,4 0 0-16,-2 0 1 16,0 0-1-16,-2 0 8 15,2 0-8-15,-1 0-1 16,3 0 1-16,-1 0-1 16,-1 0 1-16,1 0 0 15,-2 0 0-15,1 0 0 0,-4 0-5 16,2 0-4-16,-2 0-37 15,0 1-210-15,-2 1-416 0</inkml:trace>
  <inkml:trace contextRef="#ctx0" brushRef="#br0" timeOffset="2">13915 1826 676 0,'0'0'335'16,"0"0"-108"-16,0 0-88 15,0 0-55-15,0 0-50 16,0 0-17-16,0 0-12 16,-3 0-4-16,3 0-1 15,0 0 7-15,0 0 8 16,0 0-6-16,0 0 7 16,0 0 10-16,0 0 3 15,0 0 9-15,0 0-6 16,0 0 6-16,0 0 0 15,0 0-18-15,0 0-5 0,0 0-2 16,0 2 15-16,0 2 38 16,0 2 5-16,5 2 33 15,-1 2-2-15,-1 2-33 16,2 1 2-16,-1 1-13 16,0 2-6-16,1 1 3 15,0-3-6-15,-1 3-4 16,1-1-7-16,0 0-5 15,-1 0-1-15,0 1-18 16,4 0 1-16,-4 1 8 16,3 0-2-16,-3 1 14 0,0-1-2 15,-1 2 2-15,4-2 14 32,-3 1-27-32,1-1 7 15,-1 1-10-15,0 0 4 16,3-2-17-16,-5 1 0 15,5-2 7-15,-6 1-5 16,7 0-7-16,-3 0 1 16,-1 0 14-16,2 0-15 0,-2 1 5 15,1-1-4-15,0 2 5 16,-1-1-6-16,3 2 0 0,-5-2 8 16,6 1-9-16,-4-3 1 15,4 1 5-15,-3 0 3 16,1-1-9-16,1 2 0 15,-1-1 2-15,-2 2 11 16,4-1-12-16,-2 1 0 16,1 0 12-16,1-2-12 15,-3 1 1-15,1-2 7 16,3 0-8-16,-2 1 0 16,-1-1 7-16,2 1-7 0,-2-2 0 15,1 2 5-15,3-1-4 16,-6 0 5-16,4-2-6 15,-3 1-1-15,0-1 6 16,4-2-6 0,-4 0-1-16,2 0 0 15,-2-1 1-15,-1 1 0 16,2 0 0-16,-1 0 0 16,3 2 1-16,-1 0-1 15,-1 2 0-15,3-2 1 16,-1-1-1-16,-3 2 1 15,0-3-1-15,0 1 0 16,2 0 0-16,-2-1 0 16,-1 1 0-16,1-1 1 15,2 2-1-15,-2-1 1 16,1 1-1-16,2 1 6 0,-4-1-5 16,0-1-1-16,1 1 1 0,0-1-1 15,-1 0 9-15,1-2-8 16,-4-2 10-16,4 0-11 15,1 1 1-15,-2-1 0 16,1 1 1-16,-1 2-1 16,1-1 15-16,1-1 5 15,-3-2-20-15,1-1 5 16,-2-2-5-16,1-1 0 16,-2-1 1-16,-1-1-1 15,3 1-1-15,-1-3-2 16,-2 0-7-16,0 0-48 15,0-11-118-15,-2-5-200 16,-5-4-482-16</inkml:trace>
  <inkml:trace contextRef="#ctx0" brushRef="#br0" timeOffset="3">13663 3653 628 0,'0'0'485'16,"0"0"-306"-16,0 0-48 15,0 0-41-15,0 0-2 16,0 0 7-16,0 0 23 15,6 0 11-15,-1 0 0 16,-2 0 2-16,3 0-4 16,1 0-14-16,2 0-27 15,0 0-26-15,-1 0-13 16,2 0-6-16,-1 0-6 16,3 0-5-16,1 0 0 15,-4 0-9-15,-3 0-3 0,3 2-2 16,0-2 5-16,-2 0 0 15,0 0-7-15,0 0 5 16,-1 0-13-16,2 0 0 16,-1 0-6-16,2 0 11 15,-3 2-10-15,3-1 14 16,0 1-14-16,0 1 8 16,0 0-7-16,-1-3 10 15,1 2-5-15,-2 1-6 16,3-1 6-16,-4 1-5 15,1-1 7-15,-3 0-8 16,3 0 0-16,-3 0 7 0,-1-1-7 16,-1-1 8-16,-2 0 3 15,3 0 9-15,-3 0 7 16,0 0-1-16,0 0-9 16,0 0 0-16,0 0-12 15,0 0 0-15,0 0-5 16,0 0 0-16,0 0 7 15,0 0-8-15,0 0 2 16,0 0-2-16,0 0 6 16,0 0-6-16,0-8-18 0,0-3-141 15,-3-8-304-15,3-1-184 16,0 3-448-16</inkml:trace>
  <inkml:trace contextRef="#ctx0" brushRef="#br0" timeOffset="4">13948 3676 150 0,'0'0'542'0,"0"0"-298"16,0 0-59-16,0 0-49 15,0 0-44-15,0 0-1 16,0 0 44-16,0-28 14 16,0 23 0-16,0 0-17 15,0-1-31-15,0 0-35 0,0 0 8 16,0-1-3-16,0 0-13 16,0 2-2-16,-1-3-14 15,-2 0-2-15,1 0-7 16,2 1-1-16,-5-2-9 15,5 1-3-15,-3 0-2 16,3 0-1-16,-1 1-1 16,-2-1-4-16,3 1 3 15,-1 1-8-15,-2-3 10 16,3 2-4-16,0-3 1 16,-2 2-4-16,-1 0-2 15,3-2-2-15,-1 1-6 16,-2 0 7-16,3 0-6 15,-5 1 15-15,5 1-7 0,-2-1 0 16,2 1 2-16,0-1-2 16,-3 0-9-16,3-1 2 15,-1 1-1-15,1-1 5 16,0 3-6-16,-3 0 1 16,3-2-1-16,0 2 0 15,-1-1 1-15,1-1 0 16,-3 1-1-16,1-1 1 15,2 1 0-15,0-1-1 16,0 0 0-16,-3-1 1 16,0 2 0-16,3-1 0 15,-2 0 0-15,2 1 0 16,0 0-1-16,0 1 1 16,-3-1-1-16,3 1 0 15,0-1 0-15,0 1 1 16,0-3-1-16,-1 1 0 15,1-1 1-15,0-1-1 0,-3 2 0 16,3-2-1-16,0 1 1 16,0 1 1-16,0-1-1 15,0 2 0-15,-2-2 0 16,-1 2 1-16,3 1 0 16,0-3 0-16,0 2-1 15,0-3 0-15,0 1-1 16,-1-2 1-16,1 2 1 15,-3-1-1-15,3 2-1 16,-1 0 1-16,1 0 0 0,-4 1 1 16,4 0-1-1,-1-2 0-15,1 1 0 0,-3-1 0 16,1 1 0-16,2-2-1 16,-3 0 1-16,2-1 0 15,-2-1-1-15,1 1 1 16,2 1-1-16,0 1 0 15,0 0 1-15,-3 0 0 16,3 1 0-16,0 1-1 16,0-1 1-16,0 0 0 15,0 0 0-15,0-3 0 16,0 2-1-16,-1-1 0 16,1 1 1-16,0-1 0 15,0 2 0-15,-4-2 0 16,4 3 0-16,0-1 0 0,-1 0 1 15,1 1-1-15,0 0 0 16,-3-1 0-16,1 0 0 16,2 0 1-16,0 0-1 15,-2 1 0-15,2-2 0 16,0 2 0-16,0-3-1 16,0 2 0-16,-2 0 1 15,2-1 0-15,0 2-1 16,0 0 0-16,-3 1 1 15,3 0 0-15,0-1 0 32,0 2 0-32,0 0 0 0,-1-2 0 15,1 2 0-15,0-1 0 16,-3-2 0-16,3-2 1 16,0 0 0-16,-2-2-1 15,2 2 1-15,0-1-1 16,0 2 0-16,0 1 0 15,0 1 0-15,0 1 0 16,0 0 0-16,0 1 0 16,0 2 0-16,0-2 0 15,0 2 0-15,0-1 0 16,0-1 1-16,0 0-1 16,0-2 0-16,0 3 0 15,0-1 0-15,0-1 0 0,0 0 1 16,0-1-1-16,0-1 1 15,0 2-1-15,0 0 0 16,0 2 0-16,0 1 1 16,0 2 0-16,0 0-1 0,0 1 0 15,0 0 0-15,0 0 0 16,0 0 1-16,0 0 0 16,0 0-1-16,0 0 0 15,0 0 0-15,0 0 0 16,0 0 0-16,0 0-1 15,0 0 1-15,0 0-1 16,0 0 1-16,0 0 0 16,0 0 0-16,0 0 0 15,0 0 0-15,0 0-1 16,0 0 1-16,0 0-6 16,0 0-7-16,0 0 4 15,0 0 3-15,0 1 6 16,0 2 1-16,0 1 6 0,0 1-6 15,2 0 0-15,1 1 1 16,-2 2-2-16,2-2 1 16,-1 1 0-16,0 1 6 15,3 2-6-15,-4 0 0 16,3 0-1-16,0 1 0 16,1 0 0-16,-4 0 1 15,2 1-1-15,2 0 6 16,0-1-5-16,-1 1-1 15,-3 1 0-15,4 0 0 0,2 0 0 16,-2-1 0 0,-2 1 0-16,3-4 0 0,-2 3 0 15,1-1 1-15,-2 0 0 16,2 0 0-16,-1 0 5 16,1 2-5-16,-1-1 0 15,0 1-1-15,3 1 0 0,-3-1-1 16,1 1 1-16,-1-1 0 15,3 0 2-15,-3 2-2 16,0-1 7-16,1 0-6 16,-1 0 0-16,1-1-1 15,0 0 0-15,0-2 1 16,-2 2-2-16,4-3 1 16,-3 1 0-16,1-1 0 15,2 1-1-15,-3 0 1 0,2 1 0 16,1 0 0-16,-1 0 0 15,2 2 0-15,-2-1 0 16,-2-1 1-16,0 0-1 16,4-1 1-16,-3-1-1 15,-1-1 0-15,2 1 0 16,0 0 0-16,-1-2 0 16,-4 3 0-16,7-1 0 15,-4 0 1-15,1 1 0 16,1-1 0-16,-2 0 5 15,1 1-3-15,3-1-3 16,-2 0 6-16,-2 0-4 0,0 0 5 16,2 0-7-16,-1 0 1 15,0-1-1-15,-1 0 0 16,-2-1 2-16,6 1-2 16,-7-1 1-16,3 0 0 15,-1 0-1-15,2-1 0 16,-1 0 0-16,-2 1 1 15,1 0 0-15,2 3 0 16,-1 0-1-16,0 1 8 16,1-1 4-16,0 1-11 15,-1-1 0-15,1-2 0 16,-1 1 0-16,-1-2 5 0,-2 0-6 16,4-1 1-16,-2 1-1 15,2-1 1-15,-1 1 0 16,-2 0-1-16,2 0 0 15,1 3 1-15,-1 0 0 16,4-1 27-16,-4 1-19 16,1-2-3-16,0 1-6 15,-1-2 1-15,-1 0-1 16,1-1 5-16,-2-1-4 16,2 0-2-16,0 0 2 15,-3-1-1-15,4 2 0 16,-2-1 0-16,1 0 0 0,-3 2 1 15,2-2-1 1,2-1 1-16,-3-2 1 0,1-1-1 16,-2-1-1-16,-1 0 1 15,0 0 0-15,3 1 1 16,-3 0 5-16,2 2 4 16,1 0-10-16,-2-1 9 15,2 1-9-15,1-3 0 16,-4 0-1-16,0 0 0 15,0-1 6-15,1 2-4 16,-1-2 6-16,0 1-7 16,0 1 6-1,3 0 2 1,-2 0 11-16,2-1-1 0,-3 1-7 16,2-2-1-16,-2 1-4 15,0-1 2-15,0 0-7 16,0 0 22-16,0 0 0 15,0 0-2-15,0 0-2 16,0 0-1-16,0 0-5 16,0 0-1-16,0 0 2 15,3 0-6-15,-2 0-9 16,2 0 8-16,7 0-8 16,-5-1 1-16,3 1-1 0,1 0 0 15,0 0 6 1,1 0-5-16,-3-1-1 0,2 1 0 15,0 0 0-15,-3 0-1 16,-2 0-4-16,1 0 5 16,0 0 0-16,-2 0 5 15,1 0-5-15,0 0 0 16,1 0 0-16,3 0-1 16,1 0 1-16,-1-1 0 15,2 0 0-15,-1 1 0 16,-3 0 0-16,2 0 0 15,0 0 1-15,0 0-1 16,-2 0 0-16,3 0 0 16,0 0 0-16,0 0-1 15,4 0 2-15,-3 0-1 0,2 0 0 16,0 0 0-16,-1 0-1 16,-2 0 1-16,-2 0 0 15,2 0 0-15,-3 0-1 16,2 0 2-16,0 0-1 15,-4 0 0-15,-3 0 0 16,2 0 0-16,-3 0 0 16,0 0 0-16,2 0 0 15,1 0-1-15,-3 0 1 16,1 0-1-16,3 0 1 16,-3 0-1-16,2 0 2 15,-1 0-1-15,1 0 0 16,1 0 0-16,-3 0-1 0,4 0 0 15,-2 0 1 1,-1 0-9-16,-2 0-9 0,0 0-7 16,3 0-22-16,-3 0-55 15,1-1-40-15,-1-8-33 16,0 0-182-16,0-1-390 0</inkml:trace>
  <inkml:trace contextRef="#ctx0" brushRef="#br0" timeOffset="5">14484 3355 225 0,'0'0'378'0,"0"0"-154"16,0 0-87-16,0 0-62 15,0 0-8-15,0 0 31 16,0 0 28-16,-1-21 35 16,1 16-9-16,0 0-27 15,0-2-1-15,0 0-27 16,0-1-30-16,0-2-9 16,0 0-13-16,0-1-19 0,0-1 2 15,0-1 4-15,0 1 1 16,0-2-1-16,-3 3 2 15,3-2-6-15,-2 1-1 16,2-1-3-16,-3 1-3 16,3-1-5-16,-2 3-1 15,-1-2 7-15,3 0 3 16,-1 0-7-16,-2-1-2 16,3 2 1-16,-2-3-7 15,0 1-4-15,0 0 5 16,-1 1-5-16,3-2 11 15,-1 0 4-15,-4-1-7 16,5 2-4-16,-3 0 11 0,3-1-8 16,-2 1-12-16,-1-1 10 15,3 1-11-15,0-2 1 16,0-1 5-16,0 0-4 16,0 0-1-16,0 1 6 15,0 2-7-15,0 0 0 16,0 2 1-16,0 1 1 15,0-1-1-15,0 0-1 16,0 0 1-16,0 0-1 16,0-2 1-16,-1 2 4 0,1-1-4 15,0 1 0-15,0-1 0 16,0-1-1-16,0 2 2 16,0-2-1-16,0 0-1 15,0 0 8-15,-3-3-8 16,3 0 1-16,0 0-1 15,-2-1 0-15,2 1 5 16,0 2-5-16,-2 1 0 16,2-2-1-16,0 1 1 15,0 0 0-15,0 0 1 16,0-2 0-16,0 1-1 0,0-1 0 16,0-1-1-16,0-1 1 15,0 0 0-15,0-2 0 16,0 2 0-16,0-1 0 15,0 1 1-15,0 1-1 0,0 1 1 16,0-1-1-16,0-1 1 16,0 2-1-16,0-1 0 15,0 0 0-15,0 0 0 16,0-1-1-16,0 0 1 16,0 2 0-16,0-1 0 15,0 2 0-15,0-2 0 16,0 1-1-16,0 0 2 15,0 0-2-15,0 0 1 16,0-1-1-16,0 3 1 16,0-1 0-16,0 3 0 0,0 1-1 15,0 1 1 1,0-1 0-16,0 0 0 0,0-2 0 16,0 1 0-16,0-1-1 15,0 0 1-15,0 2-1 16,0 2 1-16,0 1 0 15,0 3-2-15,0 0 2 16,0 2 0-16,0 1 1 16,0 1-1-16,0 1 0 15,0 0 0-15,0 0-2 16,0 0 2-16,0 0-1 16,0 0 1-16,0-1 0 0,0 1 0 15,0 0 0 1,0-1 0-16,0 0-1 0,0 0-1 15,0 0 2-15,-2 1 0 16,2 0-2-16,0 0-7 16,0 0-9-16,0 0-9 15,0 0 13-15,0 0-3 16,0 0 11-16,0 0-3 16,0 0 3-16,0 0-4 15,0 0 2-15,0 0-5 16,0 0 1-16,0 0 6 15,6 0 5-15,3 0 1 16,3 0 1-16,-2 0 4 0,4 0-4 16,1 0-1-16,-4-1 1 15,0 1-1-15,-1 0 1 16,-1 0-1-16,-5 0 0 16,6 0 0-16,-5 1 1 15,3 0 0-15,-3 0-1 16,2 0 0-16,-1-1 1 15,-2 1-1-15,6-1 0 16,-3 1 1-16,-1-1-1 16,3 1 0-16,-1-1 0 15,1 0 1-15,0 2-1 16,5-2 0-16,-2 0 1 16,-1 0-1-16,0 0 1 0,2 0 0 15,-5 0-2 1,-2-3 2-16,2 2-1 15,-3 0 0-15,-4 0 0 16,2 1 0-16,-3 0 0 16,1 0-1-16,-1 0 1 15,0 0 0-15,0 0-1 16,0 0 1-16,3 0 0 16,-3 0 0-16,0 0 0 15,0 0 0-15,0 0 0 16,0 0 0-16,0 0 1 15,0 0-1-15,0 0-1 16,0 0-16-16,0 0 8 16,0 2 9-16,0 2-8 15,2 2 8-15,-2-1 6 0,0 3-5 16,0 0 1-16,3 1 4 16,-3 0-6-16,2 1 1 15,-2-1 1-15,4 1-1 16,-1-1 0-16,-3 0 1 15,2 0-2-15,-2 2 1 16,3 1 1-16,-3 1-2 16,1 2 1-16,-1-2 5 15,0 1-4-15,0 1-2 16,0-2 2-16,0 0 5 0,0 2-4 16,0-1 3-16,0-1-6 15,0 1 1-15,0 0 0 16,0 1 11-16,0 0-5 15,0 0 1-15,0-1-2 16,0 0 1-16,0 0 1 16,0-1-1-16,0 0-1 15,0 1 4-15,0 0 4 16,0 0-13-16,0 1 1 16,3 0-1-16,-3 0 7 15,0 2-7-15,0 0 0 0,0 0 6 16,0 2-6-1,0 1-1-15,0-1 1 0,3 1 35 16,-1 0-25-16,-2-1-9 16,0-2 4-16,3-2 1 15,-3 2-7-15,2-4 0 16,-2 2 1-16,0-1-1 16,0 0 1-16,0 1 5 15,0-2-6-15,2 2 0 16,-2-2 1-16,0 2 0 15,0-1 7-15,0 1-8 16,0 2-1-16,0-1 1 16,0-1 0-16,0 0 0 0,0-2 0 15,0 1 0-15,0-1 0 16,0-2 0-16,0 0 1 16,0-2-1-16,0 3 1 15,0-1-1-15,0 4 0 16,0 0 1-16,0 0 0 0,0 1-1 15,0-1 0-15,0-1 5 16,0-3-5-16,0 0-2 16,0-1 2-16,0-3 0 15,0 0 0-15,0 1 0 16,0 0 0-16,0 1 5 16,0 2-4-16,0 2-1 15,0 1 1-15,0-2-1 16,0 2 0-16,0-2 0 0,0 1 1 15,0 1-1 1,0-1 8-16,0 0-8 0,0-2 0 16,0-2 0-16,0 1 0 15,0-2 6-15,0 0-5 16,0 0 0-16,0 1 1 16,0-2-1-1,0 1 1 1,0 1 3-16,0 1-4 0,0-2-1 0,0 1 0 15,0-1 1-15,0 0-1 16,0 0 0-16,0 0 1 16,0-1 0-16,0-1 5 15,0 2-6 1,0-2 5-16,0-1-4 16,0 2-1-16,0 0 1 0,0-2-1 15,0 3 6-15,0-2-6 16,0 2 0-16,0 0 1 15,0 0-1-15,0 0 1 16,0-1 0-16,0 0 1 16,0 1-2-16,0 0 1 15,0 2 0-15,0 0 0 16,0 2 1-16,0-3 40 16,0 0-33-16,0-2-8 15,0-1 0-15,0 1 0 16,0-1 5-16,0 0-6 0,0-1 0 15,0-2 0 1,0 2 0-16,0-3 1 0,0 2-1 16,0 1 1-16,0 0 4 15,0 0-4-15,0 1-1 16,0 0 1-16,0 1 0 16,0-1 1-16,0 0-2 15,0 0 7-15,0 1-6 16,0 0-2-16,0-2 2 15,0 0 0-15,0-1-1 16,0-1 0-16,0 0 1 16,0-2 1-16,0 1 3 15,0 0-4-15,0-2-1 16,0 1 1-16,0 1 0 16,0 1-1-16,0-1 8 0,0 1-1 15,0 2-6-15,0-1 0 16,0-1 0-16,0-1 5 15,0 3-6-15,0-4 1 16,0 1 5-16,0 1 6 16,0-1 2-16,0 2 6 15,0 0 1-15,0 1-1 16,0-2-2-16,0 1-12 16,0-2 3-16,0-2-8 15,0 0 4-15,0 0-4 16,0 0-2-16,0 0-7 15,0 0-172-15,0-3-194 0,0-2-569 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7:10:08.396"/>
    </inkml:context>
    <inkml:brush xml:id="br0">
      <inkml:brushProperty name="width" value="0.05292" units="cm"/>
      <inkml:brushProperty name="height" value="0.05292" units="cm"/>
      <inkml:brushProperty name="color" value="#90EE90"/>
    </inkml:brush>
  </inkml:definitions>
  <inkml:trace contextRef="#ctx0" brushRef="#br0">12626 1804 78 0,'0'0'170'15,"0"0"-51"-15,0 0-17 16,0 0 3-16,0 0 17 16,0 0 9-16,0-10 0 15,0 8 10-15,0 1-4 16,0 1-9-16,0 0-9 16,0 0-4-16,0 0-13 15,0 0-8-15,0 0-13 16,0 0-6-16,0 0-17 15,0 0-10-15,0 0-11 16,0 0-9-16,0 0-7 0,0 0-11 16,0 0-3-1,0 0-5-15,0 0-2 0,0 0 1 16,0 0 5-16,0 0 0 16,0 0 5-16,0 0-4 15,0 0 6-15,0 0 9 16,0 0-8-16,0 0 2 15,0 0-6-15,0 0-4 16,0 0-5-16,0 0-1 16,0 0 0-16,0 0 0 15,0 0 2-15,0 0 4 16,0 3 5-16,0 3 3 16,0 2 3-16,0 1-11 15,0 2 2-15,0 0-7 16,0 2 9-16,0-1 8 0,3 1 0 15,-1 2 8 1,-2-1-5-16,3 2 10 0,-2-2-5 16,-1 1-3-16,3 1-8 15,-2-3 2-15,2 2-16 16,-1-2 7-16,1 0 2 16,0 1-10-16,-1-1 2 15,1 0-2-15,-2 2 2 16,2-4-1-16,-1 2 0 15,-2-2 5-15,2 1-5 16,-2 1 8-16,0 0-8 16,2-2-1-16,-2 2 1 15,3-2 1-15,-3-1-2 16,1 1 2-16,-1-1-2 16,0 0 1-16,0 0-1 0,4 1 0 15,-3 1 0-15,-1 1 0 16,3 1 0-16,-3 1-1 15,0-1 1-15,2 3 0 16,-2-1 0-16,0 3 0 16,0-2 1-16,0 1 14 15,0-3-15-15,3 0 9 16,-3 1-7-16,1-1 3 16,-1 0-4-16,3-1 0 15,-3 2-1-15,0 0 1 16,2 2 16-16,0-2-17 15,0 1 0-15,2 0 0 0,-4 1 1 16,1 0 0-16,-1 0 12 16,0 1-13-16,3 1 6 15,-2-2-5-15,2 0 0 16,-3 1 0-16,2-1 11 16,-2-1-12-16,3 0 0 15,-3 2 0-15,0-1 7 16,1 1-6-16,-1 1 0 15,3 1 5-15,-3-1-5 16,5 1-1-16,-2-2-7 16,-1-1 7-16,1-1 1 15,-3 2 0-15,1-3-1 16,2 2 0-16,-3-1 7 0,0 2-7 16,1-1-2-1,2 0 2-15,-3 1 0 0,2 0-7 16,1 1 0-16,-1 0 7 15,-2 2 6-15,3-2-6 16,-2 0-3-16,2-1 3 16,-3-2 6-16,2 0-6 15,1-3-1-15,-3 1 0 16,1-1 1-16,-1 1 11 16,0-1-10-16,3-1-1 15,-3-1 0-15,0 0 0 0,1 2 1 16,-1 3-1-16,0 1 2 15,0-1 7-15,0-2-9 16,0-3 1-16,0-2-1 16,4 0 1-16,-3-1-1 15,-1 4 1-15,3 1 1 16,-3 2 4 0,2 0 1-1,-2-3 17-15,3-3-13 0,-3-4-11 0,1-2 6 16,-1-2-6-16,0-2-1 15,0 0-8-15,0 0-15 16,0-2-43-16,0-9-37 16,0-16-144-16,-4 0-303 15,-2-1-638-15</inkml:trace>
  <inkml:trace contextRef="#ctx0" brushRef="#br0" timeOffset="1">12661 1779 72 0,'0'0'521'0,"0"0"-286"16,0 0-11-16,0 0-52 0,0 0-49 15,0 0-26-15,0 0 5 16,-6-5-1-16,6 5-7 16,0 0-2-16,0 0 4 15,0 0-5-15,0 0-12 16,0 0-9-16,0 0-8 16,0 0-6-16,0 0-13 15,0-1 6-15,0 1 5 16,4 0-22-16,0-1-18 15,2 0 8-15,-2 1-9 16,0 0-4-16,1-2 3 16,-4 2-5-16,2 0-6 15,1-1 11-15,2 1-10 16,-1 0 14-16,0-1-4 0,2-1 0 16,1 2-4-16,-2 0-8 15,3 0 10-15,-1 0-1 16,1 0-8-16,-5 0 3 15,5 0-4-15,-3 0-1 16,7 0 1-16,-5-1 11 16,1 0-11-16,4 0 6 15,-3-1-5-15,2 0-1 16,-2 1-1-16,3 0 1 16,-1 0 0-16,-1 0 6 15,-3 1-5-15,0-2-1 16,1 1 0-16,-3 1-1 15,2-1 2-15,-1 0-2 0,-1 1 2 16,2-1-2-16,-2 0 2 16,1 1-1-16,-2-1 0 15,0 1 5-15,1-1-5 16,-2 1 0-16,3 0-1 16,-3 0 1-16,2 0-1 15,-3 0 0-15,-2 0-5 16,-1 0-4-16,0 0-2 15,0 0 6-15,0 0 6 16,3 0 0-16,-3 0 1 16,2 0 5-16,2 0-5 15,-4 0-1-15,5 0 6 16,-5 0 0-16,0 0-6 0,3 0 0 16,-3 0 2-1,0 0-2-15,0 2 0 0,0 0 0 16,1 1 1-16,-1 1 7 15,3 2-7-15,-1 0 5 16,-2 0 3-16,0-1-7 16,3 3 4-16,-3 0-5 15,1-1 0-15,2 1 5 16,-3 0-5-16,2 1 0 16,-2 0-1-16,0-1 1 15,3 2 1-15,-3-2-2 16,0 0 1-16,2-1-1 15,-2 1 1-15,3 0 2 16,-3 1-2-16,0 1 0 16,0 0 0-16,0 1 0 0,0 1 5 15,0 0-5-15,0 0 0 16,0-2 0-16,0 1 0 16,0-1 1-16,0 0 4 15,0 0-5-15,0 0 5 16,0 1-4-16,0 0 4 15,0 1-5-15,0 0 6 16,0 0-6-16,0 0 0 16,0 0 5-16,0-1-5 15,0 2 6-15,0 0-5 16,0-2 10-16,0 2-5 16,0-1 2-16,0-1-2 0,0 0 1 15,0 1-1-15,0 0 4 16,0-1-10-16,0 0 1 15,0 0 4-15,0 2-6 16,0-2 0-16,0 2-1 16,0 0 7-16,0 1-6 15,0 1 1-15,0 2-2 16,0 0 2-16,0 0 37 16,0 0-22-16,0-2-14 15,0 1 0-15,0 0-1 16,0 0 0-16,0-1 16 15,0-3-17-15,0-1 0 16,0-1 0-16,0-1 0 0,0 1 1 16,0-1 4-16,1 2-5 15,2 2 1-15,-3 0 0 16,0 0 0-16,1 1 16 16,-1-3-17-16,3-1 0 15,-3 0 0-15,2 1 0 16,1 2 1-16,-3 1 0 15,0 3-1-15,0 1 27 16,3 0-17-16,-1 2-9 16,1 1 5-16,-3 1-6 15,1 0 12-15,-1-2-12 16,0-1 0 0,3-3 1-16,-3-2 0 15,2 1 0-15,0-2 7 0,-2 1 28 16,0-1-25-16,0-2-5 0,0-2-6 15,2 2 1 1,1 2 4-16,-3 1-4 0,0 1 0 0,1 1-1 16,-1 1 3-16,4 0-9 15,-4 0 12-15,1 2-2 16,-1 0-4-16,3-2 0 16,-3 0-1-16,0-1 0 15,2-1 0-15,1-3 1 16,-3-2 0-16,0-1 0 15,1 0 0-15,-1 1 0 16,3 3 0-16,-3 2 1 31,0 2 0-31,0 2-1 0,0 1 0 16,2 0 1-16,1 2-1 16,-2 0 0-16,-1 0 0 15,4-2 8-15,-3-2-8 16,3-3 0-16,-4-2 0 15,5-4 0-15,-5 0 0 16,3-2 1-16,-2 0-1 16,-1-2 0-16,0-1 1 15,0 2-1-15,3-3 0 16,-3 5 0-16,0 1 1 16,0 3-1-16,0 5 1 15,0 0 0-15,0 0 0 16,0-2-1-16,0-2 0 15,0-3 0-15,0-1 1 16,0-6 0-16,0-1-1 0,0-1 1 16,0-1 0-16,0 0 0 15,0 0 4-15,0 0-4 16,0 0 0-16,0 0 0 16,0 0 1-16,0 0-2 15,0 0 4-15,0 2-4 16,-3-2 1-16,-1 0-1 15,-1 0 0-15,0 0 0 16,-5 0 0-16,3 0 0 16,-3 0 1-16,2 0 0 15,-6 0-2-15,1 0 2 16,-4-5 9-16,-3 2 5 0,-4 0 12 16,0 0 17-16,-2 2-7 15,1 1-2-15,1 0-11 16,5 0-6-16,3 1-17 15,2 2 21-15,5 1-22 16,5-1-1-16,-4-1 0 16,2 0-37-16,-2-2-87 15,3-8-216-15,0-6-484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7:10:08.398"/>
    </inkml:context>
    <inkml:brush xml:id="br0">
      <inkml:brushProperty name="width" value="0.05292" units="cm"/>
      <inkml:brushProperty name="height" value="0.05292" units="cm"/>
      <inkml:brushProperty name="color" value="#90EE90"/>
    </inkml:brush>
  </inkml:definitions>
  <inkml:trace contextRef="#ctx0" brushRef="#br0">13527 1835 992 0,'0'0'354'0,"0"0"-120"16,0 0-77-16,0 0-56 15,0 0-60-15,0 0-25 16,0 5-4-16,0-1 23 15,0 0 18-15,0 1 14 16,3 2 11-16,-3-1-11 16,1 1 5-16,3-1-13 15,-4 2-7-15,1-1-19 16,-1 2-1-16,3-1-17 16,-3 1 3-16,0 2 10 15,2-1-4-15,-2 0 12 16,0 2-9-16,3-1-7 15,-3-1-2-15,1 2-7 16,-1-2-2-16,3 1-3 0,-1 3 1 16,-2-2 4-16,0 1-11 15,3 0 0-15,-3 2 6 16,0-1-4-16,0 3-1 16,0-1 10-16,3 2-5 15,-3 2 6-15,0-1 0 16,0 2 7-16,2-1-17 15,-2 0 13-15,0-1-2 16,0 1 9-16,0-1 1 16,0 0 1-16,0 0-3 0,0-1-4 0,0-1-2 15,0 0-7-15,0 0-2 16,0-2-5-16,3 1-1 16,-3 0 1-16,0 0-1 15,0-2 6-15,1 2-6 16,-1 0 1-16,0 1-1 15,0 1 2-15,0 2-2 16,0 0 4 0,0-1-4-16,0-1 0 15,0 0 0-15,0-1 0 16,0 0 0-16,0-2 0 16,0-1 0-16,0 1-1 15,0-1 1-15,3-1 0 16,-3 2 1-16,0 0-1 0,1 0 1 15,-1 2 0-15,0 0-1 16,0 0 0-16,3 2 0 16,-3 1 0-16,2-1 1 15,-2 1-1-15,0-1 0 16,0-1 0-16,0 1 0 16,0-2 0-16,3-1 0 15,-3 0 0-15,0-2 0 16,5 1-1-16,-4-2 0 15,2 0-8-15,-1 1 8 0,1-1 0 16,-3 2 1-16,1 1 0 16,2-2 2-16,-2 2-2 15,-1 0 1-15,3 0 1 16,-3-1-2-16,2 2 0 16,-2-2 0-16,3 2 0 15,-1-2 1-15,-2 1-1 16,3-2 0-16,-3-2 1 15,0-1-1-15,1-1-2 16,2-1 2-16,-1 1 0 16,1-1-1-16,-3 1 2 0,1 0-1 15,-1 1 0 1,3-1 1-16,-2 1 3 0,-1-2-3 16,7-1-2-16,-7 0 2 15,1 0-1-15,-1 2 0 16,0 1 0-16,0 1 0 15,0 2 1-15,0-1 4 16,0 0-4-16,0-2-2 16,0-2 1-16,3-1 0 15,-3-3 0-15,2-1 0 16,-2-1 0-16,0 0 0 16,0 0 0-16,3 0 1 15,-2 2-1-15,-1 2 0 0,3 0 4 16,-1 3-4-16,-2-2 1 15,3 1 0-15,-3-4 0 16,0-2-1-16,0-3-17 16,0 0-23-16,0-13-173 15,-3-2-468-15,-3-3-668 0</inkml:trace>
  <inkml:trace contextRef="#ctx0" brushRef="#br0" timeOffset="1">13539 1828 224 0,'0'0'524'0,"0"0"-283"15,0 0-55-15,0 0-29 16,0 0-37-16,0 0-4 15,0 0-12-15,5-4-17 16,-4 3-9-16,-1 1-1 16,5-1-11-16,-2 1 19 0,0-1-1 15,-1 0 8-15,1 0-14 16,-2 0-8-16,2 0-2 16,1 0-16-16,1 0-13 15,-4 0-5-15,4 0-1 16,0 0-7-16,-1 0-2 15,0 0-4-15,1-1 3 16,3 0-8-16,-4 1 0 16,2 0-6-16,-2-1-1 15,7 1-8-15,-6 1 0 16,1 0 1-16,2 0 0 16,-2 0 5-16,1 0-5 15,-1-1 5-15,2 1-6 0,0 0 0 16,0-2 1-1,1 2 0-15,0 0 1 0,0 0-1 16,-3 0 0-16,3 0-1 16,1 0 2-16,-2 0-2 15,5 0 2-15,-6 0-1 16,3 0 0-16,-2 0 0 16,-2 0-1-16,2 0 2 15,-2 0-1-15,1 0-1 16,1 0 1-16,-2 0 4 15,-1 0-4-15,-3 0-1 16,4 0 0-16,-2 0 1 16,0 0-1-16,-2 0 8 15,2 0-8-15,-1 0-1 16,3 0 1-16,-1 0-1 16,-1 0 1-16,1 0 0 15,-2 0 0-15,1 0 0 0,-4 0-5 16,2 0-4-16,-2 0-37 15,0 2-210-15,-2-1-416 0</inkml:trace>
  <inkml:trace contextRef="#ctx0" brushRef="#br0" timeOffset="2">13915 1826 676 0,'0'0'335'16,"0"0"-108"-16,0 0-88 15,0 0-55-15,0 0-50 16,0 0-17-16,0 0-12 16,-3 0-4-16,3 0-1 15,0 0 7-15,0 0 8 16,0 0-6-16,0 0 7 16,0 0 10-16,0 0 3 15,0 0 9-15,0 0-6 16,0 0 6-16,0 0 0 15,0 0-18-15,0 0-5 0,0 0-2 16,0 2 15-16,0 1 38 16,0 4 5-16,5 1 33 15,-1 1-2-15,-1 4-33 16,2 0 2-16,-1 1-13 16,0 2-6-16,1 1 3 15,0-3-6-15,-1 3-4 16,1-1-7-16,0 0-5 15,-1 0-1-15,0 1-18 16,4 0 1-16,-4 1 8 16,3 0-2-16,-3 1 14 0,0-1-2 15,-1 2 2-15,4-2 14 32,-3 1-27-32,1-1 7 15,-1 0-10-15,0 1 4 16,3-1-17-16,-5-1 0 15,5-1 7-15,-6 2-5 16,7-1-7-16,-3 0 1 16,-1-1 14-16,2 2-15 0,-2-1 5 15,1 1-4-15,0 1 5 16,-1-1-6-16,3 2 0 0,-5-3 8 16,6 2-9-16,-4-3 1 15,4 2 5-15,-3-1 3 16,1-1-9-16,1 1 0 15,-1 1 2-15,-2 1 11 16,4-1-12-16,-2 0 0 16,1 1 12-16,1-1-12 15,-3-1 1-15,1 0 7 16,3-1-8-16,-2 1 0 16,-1-1 7-16,2 1-7 0,-2-2 0 15,1 2 5-15,3-1-4 16,-6-1 5-16,4 0-6 15,-3 0-1-15,0-2 6 16,4 0-6 0,-4-1-1-16,2 0 0 15,-2-1 1-15,-1 1 0 16,2 0 0-16,-1 0 0 16,3 1 1-16,-1 2-1 15,-1 0 0-15,3-1 1 16,-1 0-1-16,-3 1 1 15,0-3-1-15,0 1 0 16,2 0 0-16,-2-1 0 16,-1 1 0-16,1-1 1 15,2 2-1-15,-2-1 1 16,1 1-1-16,2 0 6 0,-4 1-5 16,0-2-1-16,1 0 1 0,0 1-1 15,-1-1 9-15,1-2-8 16,-4-2 10-16,4 0-11 15,1 0 1-15,-2 1 0 16,1 0 1-16,-1 2-1 16,1-1 15-16,1-1 5 15,-3-2-20-15,1-2 5 16,-2 0-5-16,1-2 0 16,-2-1 1-16,-1-1-1 15,3 0-1-15,-1-1-2 16,-2-1-7-16,0 0-48 15,0-11-118-15,-2-5-200 16,-5-4-482-16</inkml:trace>
  <inkml:trace contextRef="#ctx0" brushRef="#br0" timeOffset="3">13663 3653 628 0,'0'0'485'16,"0"0"-306"-16,0 0-48 15,0 0-41-15,0 0-2 16,0 0 7-16,0 0 23 15,6 0 11-15,-1 0 0 16,-2 0 2-16,3 0-4 16,1 0-14-16,2 0-27 15,0 0-26-15,-1 0-13 16,2 0-6-16,-1 0-6 16,3 0-5-16,1 0 0 15,-4 0-9-15,-3 0-3 0,3 1-2 16,0-1 5-16,-2 0 0 15,0 0-7-15,0 0 5 16,-1 0-13-16,2 0 0 16,-1 0-6-16,2 1 11 15,-3 1-10-15,3-1 14 16,0 1-14-16,0 0 8 16,0 1-7-16,-1-2 10 15,1 1-5-15,-2 0-6 16,3 1 6-16,-4 0-5 15,1-1 7-15,-3 0-8 16,3-1 0-16,-3 2 7 0,-1-2-7 16,-1-1 8-16,-2 0 3 15,3 0 9-15,-3 0 7 16,0 0-1-16,0 0-9 16,0 0 0-16,0 0-12 15,0 0 0-15,0 0-5 16,0 0 0-16,0 0 7 15,0 0-8-15,0 0 2 16,0 0-2-16,0 0 6 16,0 0-6-16,0-9-18 0,0-1-141 15,-3-10-304-15,3 1-184 16,0 2-448-16</inkml:trace>
  <inkml:trace contextRef="#ctx0" brushRef="#br0" timeOffset="4">13948 3676 150 0,'0'0'542'0,"0"0"-298"16,0 0-59-16,0 0-49 15,0 0-44-15,0 0-1 16,0 0 44-16,0-28 14 16,0 23 0-16,0 0-17 15,0-1-31-15,0 0-35 0,0 0 8 16,0-1-3-16,0 0-13 16,0 2-2-16,-1-3-14 15,-2 0-2-15,1 0-7 16,2 1-1-16,-5-2-9 15,5 1-3-15,-3 0-2 16,3 0-1-16,-1 0-1 16,-2 1-4-16,3 0 3 15,-1 0-8-15,-2-1 10 16,3 0-4-16,0-1 1 16,-2 1-4-16,-1 0-2 15,3-2-2-15,-1 1-6 16,-2 0 7-16,3 0-6 15,-5 1 15-15,5 1-7 0,-2-1 0 16,2 1 2-16,0-1-2 16,-3-1-9-16,3 1 2 15,-1 0-1-15,1-1 5 16,0 2-6-16,-3 2 1 16,3-4-1-16,0 4 0 15,-1-3 1-15,1 1 0 16,-3 0-1-16,1-1 1 15,2 0 0-15,0 0-1 16,0 0 0-16,-3 0 1 16,0 1 0-16,3-2 0 15,-2 2 0-15,2 0 0 16,0-1-1-16,0 3 1 16,-3-2-1-16,3 1 0 15,0-1 0-15,0 1 1 16,0-3-1-16,-1 1 0 15,1-1 1-15,0-1-1 0,-3 1 0 16,3 0-1-16,0 0 1 16,0 1 1-16,0-1-1 15,0 1 0-15,-2 0 0 16,-1 0 1-16,3 2 0 16,0-2 0-16,0 0-1 15,0-1 0-15,0 0-1 16,-1-2 1-16,1 2 1 15,-3-1-1-15,3 1-1 16,-1 2 1-16,1-1 0 0,-4 1 1 16,4-1-1-1,-1 0 0-15,1 0 0 0,-3-1 0 16,1 1 0-16,2-2-1 16,-3-1 1-16,2 1 0 15,-2-2-1-15,1 1 1 16,2 1-1-16,0 1 0 15,0-1 1-15,-3 2 0 16,3 0 0-16,0 0-1 16,0 1 1-16,0-1 0 15,0 0 0-15,0-3 0 16,0 2-1-16,-1-1 0 16,1 1 1-16,0-2 0 15,0 3 0-15,-4-1 0 16,4 1 0-16,0 1 0 0,-1-1 1 15,1 1-1-15,0 0 0 16,-3-2 0-16,1 2 0 16,2-1 1-16,0 0-1 15,-2 1 0-15,2-2 0 16,0 2 0-16,0-3-1 16,0 2 0-16,-2-1 1 15,2 1 0-15,0 1-1 16,0 0 0-16,-3 0 1 15,3 1 0-15,0 0 0 32,0 1 0-32,0 0 0 0,-1-2 0 15,1 1 0-15,0 0 0 16,-3-2 0-16,3-1 1 16,0-1 0-16,-2-2-1 15,2 2 1-15,0-1-1 16,0 2 0-16,0 0 0 15,0 3 0-15,0 0 0 16,0-1 0-16,0 3 0 16,0 0 0-16,0 0 0 15,0 1 0-15,0-1 0 16,0-2 1-16,0 2-1 16,0-3 0-16,0 2 0 15,0 0 0-15,0 0 0 0,0-1 1 16,0-2-1-16,0 1 1 15,0 1-1-15,0 0 0 16,0 2 0-16,0 0 1 16,0 4 0-16,0-1-1 0,0 1 0 15,0 0 0-15,0 0 0 16,0 0 1-16,0 0 0 16,0 0-1-16,0 0 0 15,0 0 0-15,0 0 0 16,0 0 0-16,0 0-1 15,0 0 1-15,0 0-1 16,0 0 1-16,0 0 0 16,0 0 0-16,0 0 0 15,0 0 0-15,0 0-1 16,0 0 1-16,0 0-6 16,0 0-7-16,0 0 4 15,0 0 3-15,0 1 6 16,0 1 1-16,0 3 6 0,0 0-6 15,2 0 0-15,1 1 1 16,-2 1-2-16,2 0 1 16,-1 0 0-16,0 1 6 15,3 2-6-15,-4 0 0 16,3 0-1-16,0 0 0 16,1 2 0-16,-4-1 1 15,2 1-1-15,2-1 6 16,0 1-5-16,-1 0-1 15,-3 1 0-15,4 0 0 0,2-1 0 16,-2 1 0 0,-2 0 0-16,3-4 0 0,-2 3 0 15,1-2 1-15,-2 1 0 16,2 1 0-16,-1-1 5 16,1 2-5-16,-1-1 0 15,0 1-1-15,3 1 0 0,-3-1-1 16,1 1 1-16,-1-1 0 15,3 0 2-15,-3 2-2 16,0-1 7-16,1-1-6 16,-1 2 0-16,1-2-1 15,0 0 0-15,0-2 1 16,-2 2-2-16,4-3 1 16,-3 1 0-16,1-1 0 15,2 0-1-15,-3 2 1 0,2 0 0 16,1-1 0-16,-1 2 0 15,2 1 0-15,-2-1 0 16,-2-1 1-16,0 0-1 16,4-1 1-16,-3-1-1 15,-1-1 0-15,2 1 0 16,0-1 0-16,-1 0 0 16,-4 1 0-16,7 1 0 15,-4-1 1-15,1 1 0 16,1-1 0-16,-2 0 5 15,1 0-3-15,3 1-3 16,-2-1 6-16,-2-1-4 0,0 2 5 16,2-1-7-16,-1-1 1 15,0 1-1-15,-1-1 0 16,-2-1 2-16,6 0-2 16,-7 1 1-16,3-1 0 15,-1 0-1-15,2-1 0 16,-1 0 0-16,-2 0 1 15,1 1 0-15,2 3 0 16,-1 0-1-16,0 2 8 16,1-2 4-16,0 0-11 15,-1 0 0-15,1-1 0 16,-1-1 0-16,-1-1 5 0,-2 1-6 16,4-2 1-16,-2 1-1 15,2-1 1-15,-1 0 0 16,-2 2-1-16,2-1 0 15,1 2 1-15,-1 2 0 16,4-2 27-16,-4 1-19 16,1-2-3-16,0 1-6 15,-1-2 1-15,-1-1-1 16,1 1 5-16,-2-2-4 16,2-1-2-16,0 2 2 15,-3-2-1-15,4 2 0 16,-2-1 0-16,1 0 0 0,-3 1 1 15,2-1-1 1,2-1 1-16,-3-1 1 0,1-2-1 16,-2-2-1-16,-1 2 1 15,0-2 0-15,3 3 1 16,-3-1 5-16,2 1 4 16,1 2-10-16,-2-2 9 15,2 0-9-15,1-1 0 16,-4-1-1-16,0 0 0 15,0-1 6-15,1 2-4 16,-1-2 6-16,0 0-7 16,0 2 6-1,3 1 2 1,-2-1 11-16,2-1-1 0,-3 1-7 16,2-2-1-16,-2 1-4 15,0-1 2-15,0 0-7 16,0 0 22-16,0 0 0 15,0 0-2-15,0 0-2 16,0 0-1-16,0 0-5 16,0 0-1-16,0 0 2 15,3 0-6-15,-2 0-9 16,2 0 8-16,7 0-8 16,-5-1 1-16,3 1-1 0,1 0 0 15,0 0 6 1,1 0-5-16,-3-1-1 0,2 1 0 15,0 0 0-15,-3 0-1 16,-2 0-4-16,1 0 5 16,0 0 0-16,-2 0 5 15,1 0-5-15,0 0 0 16,1 0 0-16,3 0-1 16,1 0 1-16,-1-1 0 15,2 0 0-15,-1 1 0 16,-3 0 0-16,2 0 0 15,0 0 1-15,0 0-1 16,-2 0 0-16,3 0 0 16,0 0 0-16,0 0-1 15,4 0 2-15,-3 0-1 0,2 0 0 16,0 0 0-16,-1 0-1 16,-2 0 1-16,-2 0 0 15,2 0 0-15,-3 0-1 16,2 0 2-16,0 0-1 15,-4 0 0-15,-3 0 0 16,2 0 0-16,-3 0 0 16,0 0 0-16,2 0 0 15,1 0-1-15,-3 0 1 16,1 0-1-16,3 0 1 16,-3 0-1-16,2 0 2 15,-1 0-1-15,1 0 0 16,1 0 0-16,-3 0-1 0,4 0 0 15,-2 0 1 1,-1 0-9-16,-2 0-9 0,0 0-7 16,3 0-22-16,-3 0-55 15,1-2-40-15,-1-6-33 16,0-1-182-16,0-1-390 0</inkml:trace>
  <inkml:trace contextRef="#ctx0" brushRef="#br0" timeOffset="5">14484 3354 225 0,'0'0'378'0,"0"0"-154"16,0 0-87-16,0 0-62 15,0 0-8-15,0 0 31 16,0 0 28-16,-1-20 35 16,1 15-9-16,0 0-27 15,0-2-1-15,0 0-27 16,0-1-30-16,0-2-9 16,0 0-13-16,0-1-19 0,0-1 2 15,0-1 4-15,0 1 1 16,0-2-1-16,-3 2 2 15,3 0-6-15,-2-1-1 16,2 1-3-16,-3 0-3 16,3-1-5-16,-2 2-1 15,-1 0 7-15,3-1 3 16,-1-1-7-16,-2 1-2 16,3 0 1-16,-2-2-7 15,0 2-4-15,0-1 5 16,-1 1-5-16,3-2 11 15,-1 0 4-15,-4-1-7 16,5 2-4-16,-3 0 11 0,3-1-8 16,-2 1-12-16,-1-1 10 15,3 1-11-15,0-2 1 16,0-1 5-16,0 0-4 16,0 0-1-16,0 1 6 15,0 2-7-15,0 0 0 16,0 2 1-16,0 0 1 15,0 0-1-15,0 1-1 16,0-1 1-16,0 0-1 16,0-2 1-16,-1 2 4 0,1-1-4 15,0 1 0-15,0-2 0 16,0 1-1-16,0 0 2 16,0 0-1-16,0-1-1 15,0 0 8-15,-3-4-8 16,3 1 1-16,0 0-1 15,-2 0 0-15,2 0 5 16,0 2-5-16,-2 0 0 16,2 0-1-16,0-1 1 15,0 1 0-15,0 1 1 16,0-3 0-16,0 1-1 0,0-1 0 16,0-2-1-16,0 1 1 15,0-1 0-15,0-2 0 16,0 2 0-16,0-1 0 15,0 1 1-15,0 1-1 0,0 0 1 16,0 1-1-16,0-2 1 16,0 2-1-16,0-1 0 15,0 0 0-15,0-1 0 16,0 1-1-16,0-1 1 16,0 1 0-16,0 1 0 15,0 0 0-15,0-1 0 16,0 1-1-16,0 0 2 15,0 1-2-15,0-2 1 16,0 1-1-16,0 2 1 16,0-1 0-16,0 3 0 0,0 1-1 15,0 0 1 1,0 0 0-16,0 1 0 0,0-3 0 16,0 1 0-16,0-1-1 15,0 0 1-15,0 1-1 16,0 4 1-16,0 0 0 15,0 3-2-15,0 0 2 16,0 2 0-16,0 1 1 16,0 1-1-16,0 1 0 15,0 0 0-15,0 0-2 16,0 0 2-16,0 0-1 16,0 0 1-16,0-1 0 0,0 1 0 15,0 0 0 1,0-2 0-16,0 2-1 0,0-1-1 15,0-1 2-15,-2 2 0 16,2 0-2-16,0 0-7 16,0 0-9-16,0 0-9 15,0 0 13-15,0 0-3 16,0 0 11-16,0 0-3 16,0 0 3-16,0 0-4 15,0 0 2-15,0 0-5 16,0 0 1-16,0 0 6 15,6 0 5-15,3 0 1 16,3 0 1-16,-2 0 4 0,4 0-4 16,1 0-1-16,-4 0 1 15,0 0-1-15,-1 0 1 16,-1 0-1-16,-5 0 0 16,6 0 0-16,-5 0 1 15,3 2 0-15,-3-1-1 16,2-1 0-16,-1 0 1 15,-2 2-1-15,6-2 0 16,-3 1 1-16,-1-1-1 16,3 1 0-16,-1-1 0 15,1 0 1-15,0 1-1 16,5-1 0-16,-2 0 1 16,-1 0-1-16,0 0 1 0,2 0 0 15,-5 0-2 1,-2-2 2-16,2 1-1 15,-3-1 0-15,-4 2 0 16,2 0 0-16,-3 0 0 16,1 0-1-16,-1 0 1 15,0 0 0-15,0 0-1 16,0 0 1-16,3 0 0 16,-3 0 0-16,0 0 0 15,0 0 0-15,0 0 0 16,0 0 0-16,0 0 1 15,0 0-1-15,0 0-1 16,0 0-16-16,0 0 8 16,0 2 9-16,0 2-8 15,2 1 8-15,-2 1 6 0,0 1-5 16,0 2 1-16,3 0 4 16,-3 0-6-16,2 0 1 15,-2 1 1-15,4-1-1 16,-1 1 0-16,-3-1 1 15,2 0-2-15,-2 2 1 16,3 1 1-16,-3 1-2 16,1 1 1-16,-1 0 5 15,0 0-4-15,0 1-2 16,0-2 2-16,0 0 5 0,0 2-4 16,0-2 3-16,0 1-6 15,0 0 1-15,0 0 0 16,0 1 11-16,0 0-5 15,0 0 1-15,0-1-2 16,0-1 1-16,0 1 1 16,0-1-1-16,0 1-1 15,0 0 4-15,0-1 4 16,0 2-13-16,0-1 1 16,3 2-1-16,-3-1 7 15,0 2-7-15,0 0 0 0,0 0 6 16,0 2-6-1,0 1-1-15,0-1 1 0,3 1 35 16,-1-1-25-16,-2 0-9 16,0-1 4-16,3-3 1 15,-3 1-7-15,1-2 0 16,-1 1 1-16,0-1-1 16,0 0 1-16,0 1 5 15,0-2-6-15,3 2 0 16,-3-2 1-16,0 1 0 15,0 1 7-15,0 0-8 16,0 1-1-16,0 0 1 16,0 0 0-16,0-2 0 0,0 0 0 15,0 0 0-15,0-2 0 16,0 0 0-16,0-2 1 16,0 0-1-16,0 2 1 15,0-1-1-15,0 4 0 16,0 0 1-16,0 0 0 0,0 1-1 15,0-2 0-15,0 0 5 16,0-2-5-16,0-1-2 16,0-2 2-16,0-1 0 15,0-1 0-15,0 0 0 16,0 1 0-16,0 2 5 16,0 1-4-16,0 2-1 15,0 1 1-15,0-2-1 16,0 1 0-16,0 0 0 0,0 0 1 15,0 1-1 1,0-1 8-16,0-1-8 0,0-1 0 16,0-1 0-16,0 0 0 15,0-3 6-15,0 2-5 16,0-1 0-16,0 1 1 16,0-2-1-1,0 1 1 1,0 1 3-16,0 0-4 0,0-1-1 0,0 2 0 15,0-2 1-15,0 0-1 16,0 0 0-16,0-1 1 16,0 1 0-16,0-2 5 15,0 2-6 1,0-3 5-16,0 1-4 16,0 1-1-16,0-1 1 0,0 0-1 15,0 1 6-15,0 0-6 16,0 1 0-16,0 0 1 15,0-1-1-15,0 1 1 16,0 0 0-16,0-1 1 16,0 0-2-16,0 2 1 15,0 1 0-15,0 0 0 16,0 2 1-16,0-3 40 16,0 0-33-16,0-2-8 15,0-1 0-15,0 1 0 16,0-2 5-16,0 2-6 0,0-3 0 15,0 0 0 1,0 0 0-16,0-1 1 0,0 1-1 16,0 0 1-16,0 1 4 15,0 0-4-15,0 2-1 16,0-1 1-16,0 1 0 16,0-2 1-16,0 2-2 15,0-1 7-15,0 0-6 16,0 2-2-16,0-3 2 15,0 0 0-15,0-2-1 16,0 0 0-16,0 1 1 16,0-3 1-16,0 1 3 15,0-1-4-15,0 0-1 16,0 0 1-16,0 1 0 16,0 0-1-16,0 1 8 0,0 0-1 15,0 2-6-15,0-1 0 16,0-1 0-16,0-1 5 15,0 2-6-15,0-2 1 16,0 0 5-16,0 1 6 16,0-1 2-16,0 2 6 15,0 0 1-15,0 1-1 16,0-2-2-16,0 1-12 16,0-3 3-16,0-1-8 15,0 0 4-15,0 0-4 16,0 0-2-16,0 0-7 15,0 0-172-15,0-3-194 0,0-2-569 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7:10:08.404"/>
    </inkml:context>
    <inkml:brush xml:id="br0">
      <inkml:brushProperty name="width" value="0.05292" units="cm"/>
      <inkml:brushProperty name="height" value="0.05292" units="cm"/>
      <inkml:brushProperty name="color" value="#90EE90"/>
    </inkml:brush>
  </inkml:definitions>
  <inkml:trace contextRef="#ctx0" brushRef="#br0">17188 1002 977 0,'0'0'309'15,"0"0"-66"-15,0 0-95 0,0 0-73 16,0 0-56-16,0 0-19 16,0 0 0-16,0 0 8 15,0 1 36-15,0 4 56 16,0 2 27-16,0-1-24 15,0 2-11-15,0 0-27 16,0 1-5-16,0 3-17 16,1 1 2-16,-1 1-15 15,3 3-4-15,-1 1-8 16,-2 0 7-16,0 0 2 16,3 2-3-16,-3 0-3 15,0 0 3-15,0 1-8 16,0-2-1-16,0 1-3 15,0 0-11-15,0 0 8 0,0 1-7 16,0-1-1-16,2 1 7 16,-2-1-2-16,0-1 0 15,3 0 1-15,-3 1 5 16,0 0-10-16,0 1 8 16,0 3 32-16,0 0 3 15,0 1-21-15,0-1-1 16,0 0-3-16,0-2-2 15,0 0-2-15,0-1-4 16,0-2 3-16,0-1-1 16,0 0-4-16,0 0 1 15,0 3-4-15,0-1-5 16,0 2 4-16,0-1-5 0,0 1 0 16,0 1 7-16,0 0-8 15,0-1 11-15,0 2-9 16,0-1-2-16,0 0 0 15,0 0 12-15,0 0 0 16,0-1 0-16,0 2-1 16,0 0-10-16,0-1 8 15,0-1-3-15,0 1 0 16,1-2-5-16,-1 1 7 16,3 0-8-16,-1 2 1 15,1-2 1-15,-2 0-1 16,2 2 5-16,-2-1-5 15,-1 1 1-15,4-1 4 16,-2 2-5-16,-2 0 5 16,3 1-5-16,-3-2 8 0,0 2-8 15,1-2 13-15,-1-1-4 16,3-1-1-16,-2-3-9 16,4 1 6-16,-2 0-5 15,0-1-1-15,2 2 1 16,-4 1-1-16,2-1 8 15,-3 4-8-15,2-3 0 16,0 1 0-16,-2 0 1 16,0 0-1-16,2-3 1 15,-2 2 0-15,3-3-1 16,-2-1-5-16,2 2 5 16,-1-1 0-16,-2 1 1 15,5 0 5-15,-2 1-5 0,-2-1-1 16,2 0 1-16,-1 0 0 15,0 0 0-15,-2-2 0 16,2 0 0-16,-2 1 0 16,3-1 0-16,-1 0 7 15,-2 1-3-15,0 3-4 16,3 1 4-16,-3 0-5 16,0 1 1-16,0-1-1 15,0-2 1-15,0-5 0 16,1-2 0-16,-1-2-1 15,3-3 0-15,-1-1 1 16,1 0-1-16,-3 0 0 0,0-1 1 16,0-3-1-1,0 0-1-15,0-4-56 0,0 0-124 16,0-12-187-16,0-4-393 16,-5-3-690-16</inkml:trace>
  <inkml:trace contextRef="#ctx0" brushRef="#br0" timeOffset="1">17189 1002 508 0,'0'0'361'16,"0"0"-148"-16,0 0-76 0,0 0-24 16,0 0-13-16,0 0-8 15,0 0 2-15,-1-2-19 16,1 2-18-16,0 0 7 15,0 0-14-15,0 0 1 16,0 0 21-16,1 0 30 16,4 0-22-16,3 0-20 15,1 0-17-15,-4 0 0 16,5 0-4-16,-1 0-5 16,2-1-2-16,-3 0 4 0,1 0 3 15,-2 0 5 1,0 1-7-16,-1-1-14 0,2 1-5 15,1 0-7-15,-2 0-3 16,3 0-7-16,-2 0 8 16,6 0-3-16,-4 0 0 15,0 0-4-15,2 0 5 16,-3 0-6-16,0 0 0 16,-2 0 0-16,3 0-1 15,-5 0 0-15,4 0 0 16,1 0 1-16,-3 0 0 15,1 0 5-15,-2 0-4 16,1 0-1-16,-1 0 5 16,2 0-5-16,-2 0-1 15,1 0 0-15,0 0 2 16,0 0-2-16,-1 0 3 16,0 0-2-16,-1 0 0 0,-1 0 1 15,-2 0-1-15,1 0 1 16,-2 0-2-16,3 0 1 15,2 0-1-15,-2 0 1 16,0 0 0-16,1 0 5 16,-1 0-5-16,-1 0 8 15,-1 0 3-15,1 0 6 0,-3 0-5 16,0 0 5-16,0 0-11 16,0 0-7-16,0 0 0 15,0 0-134-15,-3 0-480 16,-3 0-1062-16</inkml:trace>
  <inkml:trace contextRef="#ctx0" brushRef="#br0" timeOffset="2">17606 985 386 0,'0'0'377'0,"0"0"-79"15,0 0-81-15,0 0-40 0,0 0-17 16,0 0-31-16,0 0-15 15,-1 0-24-15,1 0-35 16,0 0 5-16,0 0-11 16,0 0-1-16,0 3 66 15,0 2-6-15,0 1-32 16,0 2 9-16,0 3-23 16,0-1-17-16,0 3-11 15,0-1-9-15,0 0-7 16,0 1 9-16,0 2 22 15,1-1-28-15,-1 0 2 16,3 1-4-16,-1 0-2 16,-2 1-1-16,3 0-1 15,-3 2 4-15,0-1-5 0,1 3-1 16,-1 0-5-16,0 0 1 16,0 1-8-16,0 2 8 15,0 0-2-15,0 0-1 16,0 0 17-16,-1 0 6 15,-2 0 3-15,3-2-22 16,-2-2 4-16,2-2-13 16,0 1 7-1,0-1-7-15,0-3-1 16,0 2 0-16,0-1 2 16,0 1 7-16,0 4-8 15,0 2 0-15,0 0 0 0,0 2 10 16,-3-2-10-1,3 1 0-15,0-1-1 0,0-3 1 16,0 1 0-16,0-2-1 16,0-1 1-16,0 1 0 15,0-1 0-15,0 0 1 16,0 4 7-16,0-2-9 16,0 2 0-16,3 1-1 15,-1-3 7-15,1 1-12 16,-2-2 6-16,2-2 0 15,-3-3 1-15,1-2-1 16,2-1-1-16,0 0 1 16,0 1-1-16,-2 2 2 0,2 2-1 15,-2 2 0-15,2 3 0 16,-3 1 1-16,2 0 1 16,-2 0-2-16,3-1 1 15,0-1-1-15,-2 0-2 16,3-2 2-16,-4-2 0 15,1 1 0-15,2-2 0 16,-3 1 1-16,4-1-1 16,-2 0 1-16,-2 2 0 15,3 2 10-15,-3 1-10 0,0-1 9 16,1 2-2-16,-1 0-8 16,3-1 1-16,-3 0-1 15,0 0 6-15,2-1-6 16,-2-2 1-16,0 0 1 15,3-3 5-15,-3 0-1 16,2-1-5-16,-2-1 8 16,0-1-7-16,3 1 7 15,-3-1-8-15,0 2-1 16,0-2 1-16,0 4 21 16,0-2-16-16,0 2 0 15,1-1-5-15,-1 1-1 16,0 1 0-16,0 1 2 0,3-3-1 15,-3 0 0-15,0-1 1 16,2-1-2-16,0 3 1 16,-2 0 0-16,2 2 0 15,-2 3 17-15,0 0-5 16,3-2-5-16,-3-2-7 16,0-1 18-16,0-3-18 15,0-3 5-15,0-2-6 16,0-4 1-16,0 1-1 15,0-3 0-15,0 0 0 16,0 2 0-16,1-1-1 16,-1 1-36-16,0-1-62 0,4 3-71 15,-4-2-89-15,1-2-115 16,-1 0-271-16,3-7-453 0</inkml:trace>
  <inkml:trace contextRef="#ctx0" brushRef="#br0" timeOffset="3">17698 3006 481 0,'0'0'527'15,"0"0"-311"-15,0 0-34 16,0 0-34-16,0 0-59 15,0 0-29-15,0 0-2 16,0 0 29-16,0 0 8 16,0 0 4-16,0 0-3 15,0 0-25-15,0 0 3 16,0 0-3-16,0 0 0 16,0 0-4-16,0 0-14 0,0 0-13 15,0 4-14 1,0 2 6-16,2 3 13 15,1 1-6-15,-2 1-6 0,-1 1-5 16,3 0-9-16,-3-1-4 16,0-2-4-16,0 1 4 15,0-3-3-15,0 0-3 16,3-1 0-16,-3-3-8 16,0-1 5-16,0 0-5 31,0-1 0-31,0 1 0 15,0-1 2-15,0-1-2 0,0 2 8 16,1-1-9-16,-1 0 1 16,0-1 1-16,0 1 4 15,0-1-5-15,0 2 0 16,0-1 8-16,0 0-3 16,0-1 6-16,4 1-3 15,-4-1 3-15,2 0-5 16,1 0 2-16,-2 0 2 15,3 0 19-15,1 0-6 16,4 0-8-16,0 0 2 16,-2 0-12-16,4 0-5 0,-2 0 0 15,2 0 0-15,-2 0 0 16,-1 0 0-16,3 0-1 16,3 0 1-16,5-1 7 15,1-1-7-15,1-1-1 16,-3 1 1-16,1 0 0 15,-8 1-1-15,-1 1 0 16,-1 0-1-16,-5 0 1 16,-3 0 0-16,3 0 0 15,-2 0 0-15,0 0 1 16,0 0-1-16,5 0 0 16,1-2 1-16,3 0 1 15,2 1-1-15,3-1-1 16,0-1 1-16,-1 3-1 15,-2-2 0-15,-6 2 0 0,0 0-1 16,-2-1 1-16,-4 1 0 16,2 0 6-16,2 0-5 15,-1-3 0-15,1 1-1 16,4 0 1-16,3-1 0 16,-2 0-1-16,4 1 0 15,0 0 0-15,-1 0 0 16,-1-1 0-16,0 3 0 15,-6 0 0-15,3-2 0 16,-1 2 1-16,-4-2 0 16,3 1-1-16,0-1 0 15,-3 1 0-15,4 0 0 0,-3 0 1 16,1 1-1 0,-2 0 0-16,0 0 0 0,2 0 0 15,-2 0 0-15,0-2-1 0,1 2 1 16,-1 0 0-16,1-1 0 15,2 1 0-15,2-1 0 16,-1 0 0-16,-2 0 0 16,1-1 0-16,-1 1 0 15,-2 0 0-15,0 1 0 16,-4 0 0-16,2 0 0 16,1 0 0-16,-3-1 0 15,1 1 0-15,2-1 0 16,2 1-1-16,-3-2 1 15,1 2-1-15,-2 0 1 16,2 0-6-16,-2 0 6 0,2 0 0 16,-1 0 1-1,1-1-1-15,0-1 0 0,3 1 0 16,-1-1 0-16,-1 0-1 16,0 2-4-16,-1-1 5 15,-1-1 0-15,-2 2 0 16,0 0-1-16,0 0 1 15,0 0-1-15,0 0 1 16,0 0 0-16,3 0-6 16,-3 0 4-16,2 0 1 15,1 0 0-15,-2 0 1 16,2 0-1-16,-3 0 1 0,0 0 0 16,0 0-1-16,0 0 1 15,0 0 0-15,2 0-6 16,-2 0 5-16,0 0-5 15,2 0 6-15,0 0-1 16,-2 0 0-16,5 0 0 16,-2 0 0-16,-2 0-9 15,2 0 1-15,-3 0 0 16,2 2 0-16,-2-1 8 16,3 3-8-16,-3 0 8 15,0 0 0-15,1 0-5 16,2 0 5-16,0-1 1 15,-3 1 0-15,1-1-1 0,3-1 0 16,-4 1 0-16,2 1 0 16,1-1 0-16,-3 1 1 15,1 0-1-15,2 1 0 16,-3 0-1-16,1 0-4 16,-1 0-1-16,3 0-2 15,-3-2 8-15,2 3-5 16,-2-1 6-16,0 1-1 15,3 2 0-15,-3-1 0 0,0 0-4 16,0-1 5 0,0 1 0-16,0-2 0 0,1 1 0 15,-1 1-1-15,4 0 2 16,-4 0-1-16,1 1 0 16,-1-1 0-16,0 1 0 15,0 2 0-15,0-1 0 16,3 1 0-16,-3 0 0 15,0 1 1-15,0 0-2 16,0-1 1-16,0 0 0 16,0 1 1-16,0-2-1 15,0 1-1-15,0 0 1 0,0-1 0 16,0 1 1 0,0 0-1-16,0 1 0 0,0 1 0 15,0-1 0-15,0 3 0 16,0-1 1-16,0 2-1 15,0-2 0-15,0 1 0 16,0-1 5-16,0-3-5 16,0 0 0-16,0-2 0 15,0-1 1-15,0-1-1 32,0 0 0-32,0-2 0 15,0 0 0-15,0 0 2 0,0-1-2 16,0-2 1-16,0 0-1 15,0 1 0-15,-3-2 1 16,3 1 0-16,0-1 0 16,0 0 11-16,0 0 0 15,-1 0-1-15,1 1 1 16,0-1-6-16,0 0 2 16,0 0-8-16,0 0 0 15,0 0 2-15,0 0-1 16,0 0 2-16,0 0 7 15,0 0 4-15,0 0 2 16,0 0 11-16,0 0-7 16,0 0-4-16,0 0-2 0,0 0-8 15,0 0-5-15,0 0-1 16,0 0 1-16,0 0 0 16,0 0 0-16,0 0 0 15,0 0 8-15,0 0-9 16,0 0 1-16,-4 0 1 15,4 0 4-15,-1 0-6 16,-2 0-1-16,1 0 1 16,-1 0-1-16,2 0 0 15,1 0 1-15,-3 0 0 16,-1 0 0-16,2-1 0 16,-3 0 0-16,-1-1 0 0,5 1 1 15,-4 1-1-15,1-1 0 16,-1-1 1-16,0 2-1 15,1 0 0-15,-3-1 1 16,2 1-1-16,-1-1 0 16,1 1 0-16,-2 0 0 15,1 0 0-15,-2 0 0 16,0 0-1-16,-2 0-6 16,1 0 7-16,-3 1 0 15,2 2 0-15,-3 1 1 16,2-2 0-16,0 2-1 15,-1-1 0-15,1-1 2 0,2 0-1 0,-3-2 5 16,3 0-6-16,-3 0 0 16,1 0 0-16,-2 0 0 15,-1 0 1-15,-1 0-1 16,2 0 0-16,-2 0 1 16,1 0-1-16,1 0 0 15,-4 0 1-15,4 0-1 16,0 0 0-16,2 1-1 15,0-1 1-15,-2 1 0 16,4 0 2-16,-2 0-1 0,3-1-1 16,-5 1-4-16,5 0 4 15,-3-1 6-15,-1 1-5 16,-2-1-1-16,1 1 0 16,3-1 1-16,-3 0-1 15,1 0 0-15,0 0 0 16,1 0 0-16,0 0-9 15,0 0 9-15,-1 0-1 16,-1 0-1-16,0 0 1 16,-1 0 1-16,1 0 1 15,-1 0-1-15,2 0-2 16,-1 0 2-16,2 0 0 0,-1 0 0 16,3 0 2-16,0 0-2 15,5 0 0-15,-3 0-6 16,1 0 6-16,2 0 0 15,-1 0-1-15,0 0 0 16,-1-1 1-16,-1 1 0 16,1 0 0-16,-2 0 8 15,0 0-8-15,-2 0-1 16,3 0-5-16,-2 0 6 16,2 0 0-16,-1 0 2 15,0 0-1-15,2 0-1 16,-3 0 0-16,5 0 4 15,-4 0-4-15,3 0 0 16,1 0-4-16,1 0 4 16,-1 0 7-1,-1 0-7-15,0 0-1 16,-1 0 1-16,-1 0-1 16,-3 0 0-16,2 0 0 15,-1 0 0-15,-4 0 0 0,5 0-8 16,-2 0 16-1,1 0-13-15,4 0 12 0,0 0-4 16,0 0-2-16,2 0 0 16,2 0 5-16,1 0-5 15,-3 0 0-15,-2 0 0 16,4 0 0-16,-6 0-1 16,2 0 0-16,0 0-1 15,-3 0 2-15,4 0-2 0,-2 0 1 16,2 0 1-16,-1 0-2 15,0 0 2-15,2 0 0 16,-1 0-1-16,2 0 1 16,-1 0-1-16,2 0 1 15,-2 0-7-15,2 0 6 16,-3 0 1-16,2 0 0 16,-3 0-4-16,5 0 4 15,-2 0 1-15,2 0 4 16,-3 0-5-16,2 0-5 15,-2 0 5-15,1 0 1 16,-1 0-1-16,1 0 0 0,2 0 0 16,-3 0 0-16,3 0 0 15,0 0 0 1,0 0 5-16,0 0-5 0,0 0 0 16,0 0 0-16,0 0 0 15,0 0 1-15,0 0-1 16,0 0 0-16,0 0-5 15,0 0 5-15,0 0 2 16,-1 0-2-16,-2-1 0 16,2-5 0-16,-4-2 1 15,1-3 0-15,0-2-1 16,3 1-1-16,-4-5 0 16,2 1-16-16,2-2-34 15,-3-8-107-15,4 5-218 16,0 1-760-16</inkml:trace>
  <inkml:trace contextRef="#ctx0" brushRef="#br0" timeOffset="4">21091 1683 121 0,'0'0'410'0,"0"0"-71"16,0 0-113-16,0 0-83 15,0 0-21-15,0 0-24 16,0 0 10-16,0 0-16 16,0 0-14-16,0 0-10 15,0 0 0-15,0 0 28 16,0 2-23-16,3 2 5 0,-3 1-13 16,2 1-5-16,-2 3-13 15,2-2-4-15,0 2-6 16,-2-1 8-16,3 2-4 15,-2-1-6-15,-1 1 2 16,3 0-8-16,-3 0 6 16,2 0-11-16,-2 0-1 15,3 2-6-15,-1-2-2 16,-2 1 0-16,3-1 4 16,-3 0-1-16,1 2-11 15,2-2 2-15,-1-1-3 16,-2 1 3-16,3-1-8 15,-2 1 0-15,2-1 5 0,-3 0-6 16,1 1 8 0,-1 1 0-16,4 0 1 0,-4 1-3 15,0-1 0-15,1 1-4 16,-1 0 5-16,3 0-6 16,-3 2-1-16,2-1 0 15,1 2 12-15,0-1 12 16,-3-2-18-16,1-1-5 15,-1-1 0-15,3 3 0 16,-1-1 23-16,-2 0-5 16,3 1-17-16,-1 2 7 15,-2 0 13-15,3 2-5 16,-2-3-10-16,-1 3 1 0,3-3 1 16,-2-1-9-16,-1 2 1 15,3-2 5-15,-1 1 4 16,-2 0-9-16,3 0 0 15,-2 1 5 1,-1-1-4-16,4 0 6 16,-4 0-7-16,1-1 10 0,2 1 6 15,-3-1-17-15,2 1 12 16,1-1-5-16,-2-1-7 16,2 1 0-16,-2-1 6 15,2 1-5-15,-3 1-1 16,2 1 1-16,-2 0 4 15,3 0-5-15,-3 0 0 16,2 2 0-16,-2-1 1 16,0 0-1-16,3-1 1 15,-2 1-1-15,-1 0 0 16,3-1 1-16,-1-1-1 0,-2 0 0 16,0 0 1-16,0-1 10 15,3 2-11-15,-3 0 1 16,0 1 9-16,0 0-2 15,3 3-7-15,-3-3-1 16,0 2 0-16,0-1 1 16,1 1 5-16,-1 0-6 15,0-1 1-15,0-1-1 16,0 1 1-16,0-2 17 16,0 2-18-16,0-1 6 15,4 2 3-15,-4-1-3 16,1 1-6-16,2 2 0 0,-3 1 3 15,1 1-1-15,-1 0 5 16,3 2-7-16,-3 0 6 16,0-2-6-16,2 0 0 15,-2-2 0-15,3-2 2 16,-2-3-1-16,2-1 0 16,-1-3-1-16,1-1 1 15,-1-2 0-15,1-2 0 16,-3-1 0-16,1-1 0 15,2 0 0-15,-3-1-1 16,1 1-1-16,-1-3 0 16,3 2-32-16,-3-2-97 15,0-1-135-15,2-4-256 0,-2-4-306 0</inkml:trace>
  <inkml:trace contextRef="#ctx0" brushRef="#br0" timeOffset="5">21127 1692 225 0,'0'0'251'16,"0"0"-36"-16,0 0-50 15,0 0-32-15,0 0-29 16,0 0-33-16,0 0 13 0,0-1-15 16,0 1 17-16,0 0 24 15,0 0-18-15,0 0-16 16,0 0-8-16,0 0-18 15,0 0-6-15,0 0-2 16,0 0 4-16,0 0 3 16,0 0-6-16,0 0-1 15,0 0-11-15,0 0-10 16,0 0-4-16,0 0-5 16,0-1-4-16,0 0-8 15,4-2 11-15,4 0 0 16,0 1-1-16,-2 0-1 0,2 0 0 15,-3 0 5 1,0-1-3-16,-1 2 2 0,1-2-3 16,-2 2 1-16,-1-1-5 15,1 2 4-15,-2-1 0 16,3 0-4-16,1 0 3 16,0-1 0-16,-1 1 4 15,4-2-7-15,-4 1 0 16,4 2 0-16,-2-3 8 15,1 1 2-15,0 0-3 16,0 0 6-16,2 0-8 16,-3-1-2-16,2 2-2 15,-4-1 1-15,3 0-8 16,-2 1 8-16,0-1-8 16,-1 1 0-16,1-1 2 0,1 2 4 15,-1-2-5-15,3-1 6 16,2 0-1-16,-1 0-6 15,2 0 6-15,2-2-5 16,-2 2 6-16,0 0-5 16,-2 1 8-16,-2-1-8 15,-3 3 5-15,2 0-1 16,-5-1 0-16,7 1-5 16,-3 0 8-16,1-1 2 15,2-1-4-15,2 1 6 16,1-2-2-16,-1 2-1 15,2 0-2-15,-3-1-1 16,1 1-1-16,3 1 5 0,-4-2 8 0,4 2-4 16,-1-1-2-16,2 1-1 15,-1-1 2-15,1 0-1 16,1 1 0-16,0 0-5 16,-1 0-7-16,-5 0 10 15,0 0-10-15,-3 0 8 16,3 0-8-16,-1 0 9 15,-1 0-8-15,4 0 11 0,1 0 9 16,-1 0 4-16,2 0-8 16,3 0-3-16,-2 0-3 15,0 0-6-15,-2 0-5 16,-2 0 5-16,0 0 0 16,-3 2-5-16,0-1 0 15,0 1 8-15,2 1-8 16,-2-2 9-16,4 0-1 15,1 2 3-15,-2-2-3 16,1 1 2-16,0 0-2 16,-3-2 3-16,2 3-6 15,-3-1-5-15,-1-1 5 0,1 3-5 16,0-1 5-16,0 0-5 16,0 0 6-16,3 1-5 15,-4-1 7-15,3 1-2 16,0 1 2-16,0 0-3 15,3 0-5-15,0 1 6 16,-3-1 1-16,2 0 8 0,-2 0-9 16,-2 1 7-1,-1-2-13-15,2 1 6 0,-2-2 2 16,0 3-8-16,0 0 8 16,2 1-8-16,-2-1 7 15,1-1-8-15,0 3 1 16,0-1 0-16,-1 2 1 15,2-1-1-15,-4 1-1 16,2 1 6-16,0-1-6 16,-2 1 6-16,1 1-5 15,1 0 0-15,-1 1 8 16,-3 0 0-16,3 1-9 16,0-1 2-16,-1-2 4 15,-2 1-6-15,1 0 1 16,1-1 1-16,-2 1 3 0,0-1-5 15,1 0 0-15,0 1 2 32,1 1 7-32,-3 2-8 15,-1 0 15-15,3 1 1 16,0 0-1-16,-3 1 10 16,0-2-10-16,0 1 2 15,0-1-3-15,0-1-4 16,0 0 1-16,0-1 7 15,0-1-12-15,0 0 2 16,0 1-3-16,0-1-5 16,0 0 0-16,-3 2 20 0,0 1-15 15,-1 1 11-15,3 0-10 16,-5 0-6-16,4 1 0 16,-3-2 7-16,1-1-7 15,2 0 5-15,-1-2-5 16,-1-1-1-16,2 2 6 15,-3-4-5-15,3 3 1 16,-3 1 4-16,1-1-6 16,-1 0 0-16,0 1 0 15,-2-2 6-15,3 0-4 16,-1-1-2-16,0-1 2 16,1-1-2-16,-1-2 8 0,4 0-8 15,-3 0 0-15,-1 1 1 16,0 0 2-16,1-1-2 15,-4 0 0-15,4 0 6 16,-3 1-6-16,0-1-1 16,0 0 1-16,0 1 0 15,-2-1 1-15,2-1-1 16,1 1 0-16,-2-2 1 16,2 2-1-16,-2-3 0 15,3 1 7-15,-6 1-7 16,2 0-1-16,0-1 0 0,3 0 0 15,-2 0 0-15,2 1 1 16,-2-1-1-16,0 0 1 16,-1 0 0-16,-1 1-1 15,2-1 1-15,-1-1-1 16,1 1 1-16,-1-2 0 16,5 2-1-16,-3-2-5 15,3 1 5-15,-2-1 6 16,0 1-6-16,-2 1 0 0,-2 0 0 15,-4 1 0 1,-2 1 0-16,2-1 0 0,0-1 0 16,-2 1 1-16,5-2 0 15,-1 2-1-15,3-4 1 16,4 3-1-16,3-3 0 16,2 0-6-16,0 0 0 15,0 0-4-15,0 0-8 16,0 0-99-16,0 2-177 15,0-2-339-15,7 0-461 0</inkml:trace>
  <inkml:trace contextRef="#ctx0" brushRef="#br0" timeOffset="6">21753 2601 20 0,'0'0'645'0,"0"0"-297"16,0 0-73-16,0 0-23 16,0 0-40-16,0 0-30 15,0 0-32-15,-5-2-20 16,5 2-14-16,0 0-10 16,0 0-4-16,0 0-13 0,0 0-30 15,0 0-10-15,0 3 21 16,0 1-7-16,5 2 13 15,1 1-25-15,2-1 8 16,-2 1-18-16,1 0-8 16,3 1-12-16,-1 1-2 15,2 0-7-15,-3 1 5 16,5 0-4-16,-4 2 11 16,3 0-4-16,1 2-4 15,-2-1-2-15,4 1-4 16,-4-1 8-16,0 1-3 0,0-1 3 15,-2-1-12-15,3 0-6 16,-3-1 11-16,4 1-4 16,-3-1-6-16,-1 1 1 15,3-2-2-15,-3 1 1 16,0-1 9-16,3 2 7 16,-3-1-16-16,2 2 14 15,-2-1-14-15,0-3 5 16,0 1 9-16,0 0-7 15,1 1-1-15,1-3-7 16,1 0 0-16,-1 1 14 16,1 1-13-16,-1 1-1 0,0 0 0 15,3 1 12 1,0 2 15-16,-2-1-17 0,2 0 4 16,-3 1-14-16,3-1 0 15,-4 0 11-15,3 0-10 16,-4-1 4-16,1 1-3 15,1 0-2-15,-2 1 4 16,-3-3-4-16,3 1 0 16,-1-2 0-16,-2 0 0 15,-2-1 0-15,3 0 0 16,-2 0 10-16,4 2-10 16,-4 1-5-16,3-1 5 15,-3 0-1-15,0-2 1 16,-1-1 0-16,-1-1 0 0,-1 0 0 15,1-4 8-15,-3 1-8 16,5-2-1-16,-5 0-5 16,1-1 5-16,-1 1 1 15,3 0-1-15,-2 0 1 16,-1-1-2-16,3 2 2 16,-3-3-1-16,2 0 1 15,-2 2-1-15,0-2 1 0,0 0 0 16,0 0 0-16,0 0 0 15,0-4-38-15,0-2-104 16,-5-3-189-16,0 2-316 16,-3 1-272-16</inkml:trace>
  <inkml:trace contextRef="#ctx0" brushRef="#br0" timeOffset="7">22360 3349 618 0,'0'0'392'0,"0"0"-135"16,0 0-73-16,0 0-27 0,0 0-39 16,0 0-10-16,0 0 15 15,0 0 4-15,0 0-1 16,0 0-4-16,0 0 12 16,0 0-12-16,0 0-24 15,0 0-44-15,0 0-23 16,0 0-10-1,0 0 0-15,0 0-20 16,-3 0 7-16,0 0 1 0,3 0-9 16,-1 0 0-16,-4 0-6 15,5 0 4-15,-3 0-11 16,3 0-4-16,0 0 8 16,0 1-3-16,-2-1 12 15,2 0 18-15,0 0-9 16,-3 0-8-16,3 0 10 15,-1 0 9-15,-2 0-2 16,-1 0-8-16,-1 1 11 16,0 0 7-16,-1 1-13 15,-1 1 6-15,-2-1 3 16,-3 2-12-16,1 1 2 16,-5 0-7-16,1-1 16 0,-2 1 8 15,4-2-6-15,-4 0-5 16,3-1-1-16,4 1 10 15,-4-1-20-15,2 1 1 16,0 1 1-16,2 1 5 16,-3-3-4-16,4 3-6 15,-2-1-6-15,1-1 6 16,1 2-6-16,0-3 0 16,0 1 7-16,3 1-7 15,-2-1-1-15,0 0 1 16,-2 1 1-16,3-1 0 0,-3 1 9 15,4-1-10-15,-1 1 6 16,1 0-4-16,1-1-1 16,2 0 4-16,-1-2-3 15,4 1-1-15,0-2 8 16,0 0-8-16,0 0-1 0,0 0 0 16,0 0 8-16,0 0-8 15,0 0-1-15,0 0 1 16,0 0 0-16,0 0 0 15,0 0 6-15,0 0-6 16,0 0-7-16,0 0 7 16,0 0-1-16,0 0 2 15,0 0 2-15,0 0-3 16,0 0 0-16,0 0 0 16,0 0 0-16,0 0 0 15,0 0 0-15,0 0 0 16,0 0 1-16,0 0 12 15,-2 0-7-15,2 0 3 0,-3 0-8 16,3 0 0-16,-4-3-1 16,3-1 0-16,-3 0 0 15,2 0-6-15,0 0 14 16,0-2-10-16,-1 0 2 16,-1 0-1-16,1-1 0 15,-1 0 1-15,-2 0 1 16,2 0 7-16,4-2-8 15,-4 2 1-15,2-2-1 16,-2 2 6-16,1 0-6 16,-2 0 0-16,0 1 0 15,4 1 15-15,-3 1-14 16,-1 0 13-16,2-2-6 0,-3 1-3 16,0-2-5-16,1 1 0 15,1-1 6-15,-1 1 0 16,1-1-1-16,-2 0-5 31,-2 1 0-31,2 0 2 16,3-1 8-16,-3 2 7 0,2-2-8 15,-1 1-9-15,0 0 1 16,-2 0 14-16,0 0-14 16,0-2 0-16,-2 1 0 15,2 0-1-15,2 0-1 16,-1 1 1-16,2-1 9 15,-1 0-7-15,1 0 4 16,-1 0-6-16,-3-1 0 16,1 1 0-16,1-2 0 0,-3 1 8 15,4 2-14-15,-3-2 6 16,4 1-1-16,0 0 1 16,-2 0 6-16,3-1-6 15,-4 0-1-15,0-1 1 16,3 1 0-16,-4 0 0 15,2-2 1-15,-2 1-1 16,3 0 7-16,0 2-6 16,-3-2-1-16,2 2 2 15,2 0-2-15,-1 0 0 0,1 1 0 16,-4-1-5 0,4-1 5-16,-1 2 5 15,-3 0-5-15,7-1-2 0,-3 0 1 16,-1 1 1-16,0-1-1 15,-2 0 1-15,1-1 0 16,-1 0-1-16,0 1 1 16,0 1 0-16,2 2 2 15,1-1-2-15,4 1-1 16,-4 3 1-16,3-2-1 16,1 1 1-16,-3 0-1 0,3 1 0 15,0 1 1-15,0 0-2 16,0 0-7-16,0 0-7 15,0 0-14-15,0 0 0 16,0 0 3-16,0 0 18 16,0 0-7-16,0 0-14 15,0-1-36-15,0 1-15 16,0-1-14 0,0 1-18-16,3 0 17 15,-3 0 23-15,1-1 46 16,-1 1 11-16,0 0 15 15,0 0 0-15,0 0 1 16,0 0 8-16,0 0-2 0,0 0-5 0,0 0 5 16,0 0-4-16,0 0-1 15,0 0 7-15,0 0-7 16,0 0 19-16,0 0-4 0,0 0 0 16,4 2 5-16,-4 7 38 15,4-1-22-15,-2 6-10 16,1 1-6-16,-3 2-6 15,1 2 4-15,2 3-8 16,-3 0-4-16,3-1 2 16,-3 0 3-16,0-2 0 31,0-2 0-31,2 0 1 16,-2-2-1-16,0-1 6 0,2-1-7 15,-2-1 10-15,3 1-15 16,0-2 6-16,-3 0-3 15,1-1 0-15,2 0 0 16,-3 0 0-16,1 0 3 16,-1-1-11-16,3 1 13 15,-3-2-13-15,2 1 6 16,-2 0-5-16,0 1 7 16,0 0-8-16,0 0 5 15,3 0-4-15,-2 1-1 16,2-2 0-16,-3 1 1 15,2-1-1-15,1-1 0 16,-3-2 0-16,2 0-1 0,-2-3 1 16,0 0 1-16,0-2 6 15,0-1-8-15,3 2-2 16,-3-2 2-16,0 0 0 16,0 0 0-16,0 0 1 15,0 0 0-15,0 0 8 16,0 1 6-16,0-1-14 15,0 1 0-15,0 0 7 16,-3-1-8-16,-2 1 1 16,3-1 1-16,-1 2 8 15,2-2-2-15,-2 0 2 16,-2 0-1-16,1 0-8 16,0 0 7-16,-3 0-7 0,0 0 8 15,2 0 2 1,-3 0 1-16,4 0-5 0,-2 0 4 15,2 0-5-15,-1 0-5 16,-3 0 5-16,3 0-5 16,-3 0 0-16,2 0 1 15,1 0 4-15,-2 0-6 16,-1 0 9-16,2 0-8 16,2 0 10-16,-4 0-11 15,3 0-1-15,-1 1 0 0,2 0 1 16,0 0 1-16,-1-1-1 15,-3 1 1-15,4-1-1 16,-3 0 1-16,2 0 0 16,-1 0 0-16,1 1 5 15,1 0-6-15,0 0 0 16,1 0-1-16,-3 0 1 16,5 0-1-16,-2 0 1 0,-1 0 0 15,2 1 1-15,-2-2-1 16,-1 3 1-16,0-3 1 15,2 0-2-15,-1 2 0 16,1 0 0-16,2-1 1 16,-2 0-1-16,-2 0 1 15,3-1-1-15,2 1 0 16,-3-1 0-16,2 2 0 16,1-1 0-16,0-1-2 0,-3 1 1 15,3 0-10-15,0 1 10 16,0-1-9-16,0 0-52 15,0-1-143-15,0-5-308 16,7-7-451-16</inkml:trace>
  <inkml:trace contextRef="#ctx0" brushRef="#br0" timeOffset="8">21565 1998 121 0,'0'0'159'0,"0"0"-5"16,0 0 4-16,0 0-47 15,0 0-75-15,0 0-35 16,0 0-1-16,-9 8-22 16,7-6-35-16,-1 1-10 15,3-2 37-15,0 0 30 0,0-1 49 16,0 0 45-1,0 0-3-15,-3 0-25 0,3 0-30 16,0 0-23-16,-1 0-13 16,1 0-5-16,0 0 5 15,0 0 2-15,-3 0 12 16,3 0 53-16,0 0 56 16,0 0-28-16,-2-1-2 15,2-1 10-15,0-2 32 16,0 1 9-16,-3 0 12 15,2 0-14-15,1 1-17 16,0 0 2-16,0 0-18 16,0 1 8-16,0 1 16 15,0 0-28-15,0 0-17 0,0 0-19 16,0 0-36-16,0 12-12 16,0 8 42-16,0 6 26 15,4 6-18-15,1 4-23 16,-1 1-12-16,1-2-18 15,-3-3-6-15,4-6-6 16,-5-6-5-16,2-4 6 16,-2-6-1-16,2-5 2 15,-3-2-7-15,0-2 6 16,0-1-7-16,0 0 1 16,0 0-1-16,0 0-44 15,0 0-100-15,0 0-159 16,0-6-299-16,0-2-181 0,0-1-475 0</inkml:trace>
  <inkml:trace contextRef="#ctx0" brushRef="#br0" timeOffset="9">21542 1938 165 0,'0'0'637'15,"0"0"-319"-15,0 0-83 16,0 0-52-16,0 0-42 16,0 0-26-16,0 0-9 15,-4 0 7-15,4 0 4 16,0 0-33-16,0 0 2 15,0 0-2-15,0 0 5 16,0 0 2-16,0 0-8 16,4 0 4-16,1 0-7 15,-1 0-23-15,1 0-15 0,0-3-12 16,2 1-9 0,-3 0 1-16,1 0-11 0,-1 0-1 15,3 0-1-15,0-1-1 16,-1 0 2-16,3-1-1 15,3-1 3-15,0 0 1 16,-3-1-4-16,2 1 0 16,-2 1-3-16,0 1-4 15,0 1-2-15,-2 1 7 16,3 0-6-16,2 0-1 16,-1 0 0-16,0-2 2 15,3 3 8-15,-1-3-10 16,4 3 0-16,-6-2 0 15,1 2 0-15,-1 0 0 0,-3 0 11 16,0 0-10-16,1 0 0 16,-2 2 0-16,3 1 6 15,-4 3-6-15,1-1 5 16,3 1 2-16,-5 1-8 16,3 2 6-16,-1 1 3 15,0-1-9-15,-3 3 10 0,0-2-9 16,1 0 0-16,0 1 4 15,-2-1 1-15,-2 1-5 16,2 0 10-16,-3-1-10 16,0-1 12-16,0 2 7 15,0-3-10-15,0 2-1 16,0-2 0-16,0 1-7 16,0-1-1-16,0 1 17 15,0-1-18-15,0 0 6 16,-3 0-5-16,2 0 10 15,-4 2-10-15,2-1 16 0,-2-2-17 16,1-1 0 0,3 2 6-16,-4-2-5 0,0 0 0 15,1 1 0-15,-4-1 9 16,4 1-4-16,-4 1-4 16,4-3 13-16,-2 2-14 15,-2-1-1-15,2-1 12 16,1 0-12-16,-2 0 11 15,3-1-11-15,-3 1 1 16,-3 0 5-16,4 0 0 16,-6 0 7-16,3 0-5 15,-2 0-7-15,-1 1 0 16,1-2-1-16,0 3 6 16,-2-2 6-16,3 1-12 15,-4-1 16-15,2 1-7 0,-1-2 5 16,3 1 8-16,-3 0-5 15,6 0-10-15,-3-1-1 16,4 1-6-16,2 0-1 16,-1 0 0-16,2-2-8 15,2 0 8-15,1-3-47 16,0-6-197-16,0-7-432 16,1-3-1164-16</inkml:trace>
  <inkml:trace contextRef="#ctx0" brushRef="#br0" timeOffset="10">27007 1883 651 0,'0'0'576'0,"0"0"-266"0,0 0-2 15,0 0-71-15,0 0-55 16,0 0-56-16,0 0-6 15,0 0-3-15,0 0-41 16,0 0-1-16,0 0-2 16,0 0-1-16,0 0-8 15,-4-1-20-15,0-3-9 16,0-1 0-16,0 0 5 16,-2-1-5-16,1 1-7 15,0-1-5-15,-2 0 5 16,1 0-7-16,-2-1-4 0,2 2-2 15,-1-1 1 1,3-1 3-16,-5 1-4 0,4 0 8 16,-4 1-10-16,1-1 1 15,-1 0-8-15,0-1 1 16,-2 0-1-16,-1 0-4 16,0-1 5-16,1 2 1 15,0 1-1-15,0-2-6 16,2 2 8-16,-1 1-9 15,3 0 2-15,-2 0-1 16,1 0 5-16,-2 0-6 16,-2 0 1-16,-1 0-1 15,-1-1 0-15,1-1 0 16,-1 2 1-16,1 0 5 16,-1 0-6-16,1 1 0 0,2 1 0 15,0 0-1-15,-1 0 0 16,1 1 1-16,-1 0 0 15,-2 0 0-15,1 1 0 16,-1-2 0-16,1 2 0 16,1-1 1-16,-2 1 0 15,5 0 0-15,0 0 1 16,1 0-1-16,0 0-1 16,2 0 1-16,-2 0-1 15,-1 0 1-15,0 0 0 16,0 0-1-16,0 0 0 15,-3 0 0-15,1 0-2 16,-2 0 1-16,-3 3 1 0,2-1 0 16,0 1 0-16,1-1 1 15,3 0-1-15,0 0 0 16,0-1 0-16,5 0 0 16,-3 1 0-16,2 1 0 15,-2-2 0-15,3 1 1 16,-4 1-1-16,4 2 0 15,-6-2-1-15,2 2 1 16,0 0-1-16,0 1 1 16,0 1 0-16,-2 1 0 15,2 1 0-15,-2-1 0 16,1 1 0-16,1 1 0 0,0-1-1 16,0 2 0-16,0 0 1 15,0-1 1-15,1 2-1 16,-1 0 0-16,2-1-1 15,1 1 1-15,-2 1 0 16,2-1 0-16,-3 1 0 16,1 2 0-16,-1-2 1 15,2 2-1-15,1-1 0 16,-2 2-1-16,4-1 1 16,-1 0-1-16,4-1 0 15,-4-1-2-15,2 0 3 0,2 0 0 16,-2-1-3-16,1 0-3 15,-1 1 11-15,2-1-6 16,-2 1 1-16,3 1-7 16,0 0 6-16,-2 2 1 15,2 1-1-15,-3 1 0 16,3 1 1-16,0-1 0 16,-2-1 4-16,2 0-2 15,0-2-4-15,0 0 1 16,0-1 1-16,0 1 0 15,0-4 0-15,0 2-2 16,0 0 2-16,0-1 0 16,0 1 0-16,0 0 0 0,0 1 1 15,0 0-1-15,0 1 0 16,0 1 2-16,0 1-2 16,0-1 0-16,0-1 0 15,0 0 1-15,0 0 5 16,0-3-5-16,0 1 1 15,0-2-2-15,0 0-6 16,2 2 6-16,-2 2-1 16,0-2 10-16,0 4-10 15,3 0 2-15,-1 0-2 16,-2 0 2-16,3-1 3 16,-3 1-4-16,1-3 1 0,-1 1-9 15,0-2 17-15,3 2-18 16,-3-1 17-16,2-3-17 15,1 0 6-15,-3 1 2 16,1-2 1-16,-1 1 0 16,3 1 0-16,-3 1-2 15,0 0 2-15,0 1 1 16,0-1-1-16,0 2 0 16,0-2 1-16,2 0-1 15,-2 0-1-15,0 1 0 16,3 1 1-16,-3 0 0 15,1-1 0 1,-1 2 9-16,3 0-9 16,-3-1-1-16,2 1 0 15,1 0 1-15,-3-1 0 0,1-1 0 16,2-2 0-16,-1 0 0 16,1 1 0-16,-3-1 0 15,5 0 0-15,-4-1 6 16,2-1-6-16,1 0 0 15,-1 0 0-15,2-1 2 16,0-2-2-16,-1 0-1 16,1 1 1-16,0-3-1 15,3 2 1-15,-2 0 0 0,2 1 0 16,1 1 8-16,-2-1-7 16,2 1-1-16,1-1 0 15,-2 0-4-15,3 2 4 16,-2-3 0-16,0 1 9 15,2-1-9-15,-2-1-5 16,0-1 3-16,-3-2 2 16,3 2-1-16,-1-1-1 15,-2 0 2-15,1 0 0 16,-1-1 3 0,2 2 5-16,0-3-16 0,2 2 8 15,-1-2 0-15,3 2 1 16,1-1-1-16,1-1-4 15,-1 2 4-15,1-1 1 16,0 0 5-16,-2-1-6 16,-3 1 0-16,0-2 5 15,-2 1-5-15,0-1 1 0,0-1 0 16,-1 0-1-16,2 0 0 16,-2 0 0-1,3 0 0-15,3 0 0 0,0 0-1 16,-1 0 2-16,0 0-1 15,3-1 0-15,-4 0-2 16,0-1 2-16,0 1 0 16,0-1 0-16,-6 2 0 15,0 0 1-15,1-1-1 16,-4 0 1-16,4-2-1 16,3 2 1-16,-2-1 0 0,1-2 0 15,2 1-1 1,3-1 0-16,-3 0 0 0,0 0 0 15,-3 2 0-15,2-3-3 16,-4 3-4-16,1-1 5 16,-1 1 2-16,1-1 1 15,0-1 6-15,-1-2-7 16,1 1 0-16,3-1-6 16,-4 1 6-16,2-2 0 15,-2 1-1-15,4 0-7 0,-3 0 7 16,0-1-9-16,0 1 8 15,-1 1 4-15,1 0-3 16,1 0 2-16,-2 0-2 16,1 0-1-16,0 0 1 15,-1 0 1-15,1-1-9 16,-1 0 9-16,0-1-1 0,2 2-6 16,-2-1 5-16,0 1 1 15,-2 1 1-15,2 0-1 16,-1-1 1-16,-1-1 0 15,3 0 0-15,-2-2 0 16,0 1 0-16,1 0 0 16,0 0 0-16,-2-1 0 15,1 0-5-15,2 1 4 16,-4-1 2-16,2 1 0 16,-1-3-1-16,1 2 0 15,1-1 0-15,-3-2 0 16,5 0 1-16,-4 1-2 15,3-1-9-15,-1 3 9 0,-2 0 1 16,1 2-2-16,-2 0-4 16,2 4 5-16,-3-1-9 15,0 2 8-15,0 1 3 16,0 0-1-16,0 0 0 16,0 0-7-16,0 0 0 15,0 0 7-15,0 0 0 16,0 0-7-16,0 0 7 31,0 1-9-31,0 6 9 16,0 2 9-16,2 1-9 0,1 4 0 15,-3 0 6-15,0 0-6 16,0 2-4-16,0 0 4 16,0 2 10-16,0-1-9 15,0 2 0-15,0-1-1 16,0-2 0-16,2 0-1 15,-2-1 1-15,2 0 0 16,1 0 7-16,-1 0-7 16,1 0 1-16,-2 1 0 15,-1 0 0-15,3 0 5 16,-1-2-6-16,-2 2 1 0,0 0-1 16,3-1 1-16,-3 0 0 15,0 0-1-15,0-2 6 16,2 0-6-16,-2-5 1 15,0-1 0-15,0-3 0 16,0-2-1-16,3-1 6 16,-3-1-4-16,0 0 10 15,0 0-6-15,0 0-5 16,0 0-1-16,0 0 1 16,0 1 8-16,0-1-9 15,0 0 0-15,0 0 0 16,0 0 5-16,0 0 10 15,0 0-14-15,1 0 14 0,-1 0-15 16,3-1 0-16,1-4 0 16,1-1 0-16,1 0-6 15,2-2 6-15,0 0-2 16,-1 0 1-16,3 1 0 16,-4 0-7-16,4 2 7 15,-2-1-5-15,2 0-3 16,-1 2 8-16,-1 0-8 15,5 0 9-15,-5 0 0 16,5 1 0-16,-3-1 1 16,4 1-1-16,0 0 0 15,0 1 0-15,2-1 0 16,-2 2 2-16,-3 0-1 16,0 1 0-16,-3 0 0 15,-1 0 0-15,-3 0 1 16,-2 0-1-16,3 0-1 0,-1 0 0 15,-1 0 0-15,-1 0 1 16,-2 0 7-16,0 0-8 16,0 0 0-16,0 0 1 15,0 0-1-15,-5 0-128 16,-4-2-388-16,3-5-495 16</inkml:trace>
  <inkml:trace contextRef="#ctx0" brushRef="#br0" timeOffset="11">27199 3415 814 0,'0'0'583'16,"0"0"-275"-16,0 0-43 15,0 0-83-15,0 0-79 16,0 0-57-16,0 0-21 16,-5-13-14-16,5 8 2 15,0 1 26-15,0-2 24 16,0 0 9-16,0-1-1 16,0-1 5-16,-1 0-13 0,-2 0 13 15,3 0-22-15,-5-2-13 16,4 1-2-16,-2-2-10 15,1 0-10-15,-2-1-2 16,4 0-1-16,-3 1-10 16,1-2 5-16,-1 1-11 15,2-1 7-15,-2 1-6 16,1 0 0-16,-1-2 7 16,1-2 1-16,-1 0 3 15,2 1-2-15,-2-1-1 16,2 1-8-16,1-1 7 15,-3 2-8-15,3 0 7 16,-2-1-5-16,-1-1 4 0,0 2-5 16,1-1 0-1,-2 0 5-15,4-2-5 0,-3 1 0 16,3 0 1-16,-2 0-2 16,2 1 1-16,-3 0-1 15,3 2 2-15,0 1-2 16,0-1 0-16,0 0-1 15,0-4 1-15,0 3 0 16,0-1-1-16,0 1 1 16,0 3-1-16,0 2 1 15,0 2 0-15,0 2 1 16,0 2-1-16,0-1 0 16,0 2-2-16,0 0-5 15,0 0 14-15,0-1-8 16,0-1 1-16,0 0-6 0,0 0-1 15,0 0 1-15,0 0-5 16,0 2 11-16,0-1 6 16,0 2-5-16,0 1-1 15,0 0 0-15,0 0-1 16,0 0-5-16,0 0 5 16,0 0-10-16,0 0-8 15,0 0-8-15,0 0 6 16,0 0 11-16,0 0 10 15,0 0 1-15,-1 0 10 0,-2 0 2 16,-1 0-1-16,-1 0-11 16,0 0 6-16,1 0-5 15,-2 0-1-15,-2 0-1 16,2-1 0-16,-4 0 0 16,0 0 1-16,2-1-1 15,-2 1 1-15,1 0-1 16,-1 1-6-16,-2-1 6 15,3 1 1-15,-3-1 1 16,1 0 7-16,-3 0-3 16,1-1-5-16,-3 2 5 15,-1-3-5-15,-2 1-1 0,4 0 5 16,-4 1-4-16,4 1-1 16,-3 0 1-16,1-2-1 15,-1 2 0-15,0-1 0 16,0-1 6-16,1 0-6 15,-1 1-6-15,0 1 5 16,0-1 1-16,0-2 8 16,1 2-8-16,-1 1-4 15,2 0 4-15,2-2 0 16,0 0 4-16,1 1-4 16,0-1-1-16,3 1 1 15,-2-2 0-15,3 1 7 0,-4 0-6 16,8 0-2-1,-3-1-7-15,-1 1 8 0,3 1 0 16,-1 0 1-16,1 0 0 16,1-1-1-16,2 2 1 15,1-2-1-15,-1 2-1 16,-1 0-20-16,4 0-19 16,-4-1-2-16,0-1 21 15,3 1-10-15,-2 1 7 16,1-1 12-16,-1 1 11 15,2 0-1-15,1 0-7 16,0 0 9-16,0 0-1 16,0 0 1-16,0 0 0 15,0 0 0-15,0 0 6 0,-3 0-5 16,3 0-1-16,0 0-7 16,0 0-20-16,-2 0 27 15,-1 0 9-15,2 5-7 16,1 2-1-16,-4 1 1 15,3 0 5-15,-2 3-5 16,2 0 10-16,1 1-1 16,-3 0-1-16,1 3 5 15,-1-1 0-15,3 1-4 16,-1-1-4-16,1 0 4 16,-3-2-4-16,1 1 2 15,2-4-7-15,-3 2-1 16,1-1 6-16,2-4 4 0,-3 2-11 15,3-3-1 1,0-1 0-16,0-2 0 0,0 1 1 16,0 0 5-16,0-1-5 15,0 1 0-15,0 0 7 16,0 0-6-16,0-1-1 16,0 1-6-16,0-3-1 15,0 0 6-15,0 0-7 16,0 0 2-16,0 0-3 15,0 0 9-15,0 0 18 16,0 0-18-16,0 0 0 16,0 0 0-16,3 0 8 15,2 0-8-15,1-2 1 0,2 1 0 16,-3-1-1 0,3 0 0-1,-2 1 6-15,2 0-5 16,-2 1-1-16,4-1 0 15,-4 1-12-15,2 0 12 16,1 0-2-16,0 0 2 16,0 0-1-16,0 0 3 15,-2 0-4-15,3 0 1 0,-4 0 0 16,2 0 1-16,-3 0 9 16,0 0-9-16,-1 0-6 15,1 0 4-15,0 0-4 16,-1 0 0-16,1 0 6 15,-3 0-11-15,3 0 4 16,-3 0 5-16,1 0-7 16,1 0 8-16,-1 0-9 15,-1 0-5-15,2 1 4 16,0 0-31-16,2 0 17 16,-4 0-1-16,0 0 25 0,-2-1-9 15,0 0 10 1,3 2 0-16,-3-2 8 0,0 0-8 15,0 0-7-15,1 1 7 16,-1 1 1-16,0 0-1 16,0 0-10-16,3-1 10 15,-3 3 5-15,0 0-5 16,0 0 0-16,0-1 1 16,0 1 8-16,2 1-9 15,-2-2 0-15,0 0-2 16,0-1-5-16,0 2 2 15,0 1 5-15,0-2 9 16,0 1-9-16,0 2-3 16,0 0 3-16,0-1 1 15,0 0 0-15,-2 1-2 0,2 0 8 16,-3-1-10-16,2 2 4 16,1-2-1-16,-3 1 0 15,1-1 12-15,0 0-11 16,2 0-1-16,-2-1-5 15,-2 0 5-15,3 1 5 16,-2 1 1-16,2-1-8 16,-2 0 3-16,-2 0-1 15,2 0 0-15,2-2 7 16,-2 3-7-16,-2-4 0 16,3 3 0-16,0-2 0 15,0 1 12-15,-1 1-11 16,2-3 0-16,-2 2-1 0,1 0 1 15,-1-1 5 1,-2 1-6-16,5-2 1 0,-1 1 2 16,-2-1-2-16,1-1 6 15,-2 3-1-15,1-1-5 16,2 0-1-16,-2 0 1 16,1 0 4-16,-3 2-5 15,2-2 1-15,-1 1 5 16,-1-1-5-16,3 0 8 15,-4-1-7-15,5 1 10 0,-2-1-3 16,2-1-2-16,-2 1 13 16,1-1-13-16,-1 2-6 15,2-3 5-15,-2 2 3 16,1-1-8-16,-3 1 9 16,1 0 2-16,1-1 3 15,-1 1-13-15,2-1 8 16,-2-1-10-16,4 0 7 15,-4 1 9-15,0-1-8 0,2 0 2 16,-2 0-9 0,-2 0 9-16,1 0-8 0,1 0 7 15,-1 0-8-15,1 0 8 16,-2 0-8-16,1 0 9 16,1 0-5-16,-4-2-4 15,7 0 10-15,-2-1-10 16,-2 0-1-16,0 1 6 15,1-2 9-15,3 1-5 16,-7-1 1-16,5 1-10 16,-2 0 14-16,4 1-6 15,-4-1-8-15,2 2 3 16,2-3-2-16,-3 3 4 0,-2-2-5 16,2 1-1-16,1-1 1 15,-1-1 3-15,2 3-4 16,-2-3 0-16,0 1 1 15,3 1-1-15,-2-1-1 16,1 1-8-16,-2-1 9 16,4-1 0-16,-6 1 16 15,5-1-16-15,-2 0 0 16,-2 0 12-16,3 1-12 16,-1 0 6-16,2-1-6 0,-2 1-1 15,2 2 1-15,-2-3 9 16,1 1-9-16,-1 0 1 15,1-2-1-15,-1 0 1 16,2 0 1-16,-4-1-2 16,5 1 0-16,-3 0 0 15,2 1 0-15,-2 1 0 16,2-1 2-16,-2 1-4 16,-3-1 2-16,6 0 0 0,-1 1 1 15,1 0-1-15,-3-1-3 16,3 0 3-16,0 1 0 15,-1-2 3-15,-2 2-3 16,3-2 0-16,-3 1 0 16,3 1 0-16,-2-1 6 15,-1-1-6-15,3 1-5 16,0-1 4-16,0 0 0 16,-1 0 0-16,1 0 1 15,0 1 4-15,-4-1-4 16,4 0 0-16,0-1-2 15,-1 2 2-15,1 0-1 16,0-2 1-16,0 1 0 0,0-2 2 16,0 1-2-16,0 0 0 15,-3-2-1-15,3 1 1 16,0-2-1-16,0 3 1 16,0-2 0-16,0 3-5 15,0-3 5-15,0 3 1 16,0-1-1-16,0 1 1 15,0 0-1-15,0-1 0 16,0 2 1-16,0-1-2 16,0 0 2-16,0 0-2 15,0 1 1-15,0-1-1 16,0 0 1-16,0 2 0 0,0-2-1 16,3 1 0-16,-3-1 1 15,0-1 0-15,1 0 0 16,-1 0 0-16,0-1 0 15,4-1 0-15,-4 1 0 16,0 0 1-16,0 1-1 16,0 1 0-16,0 0 0 15,0 0 0-15,0 0 1 16,1 1-1-16,-1-3 5 16,0 2-5-16,0 0-1 15,0 0 0-15,0-2 0 16,0 2 1-16,3-2-1 15,-3 1 1-15,2-1 0 0,-2-1 0 16,0 0 0-16,3 1 0 16,-3 0 0-16,0 2 1 15,0 2-1-15,0-3 0 16,3 2 5-16,-3-1-5 16,0 0-1-16,0-2 1 15,0 1 0-15,0-2 8 16,0 1-8-16,0 0-7 15,0 0 6-15,0 0 1 16,0 1 0-16,0 1 4 16,0 0-4-16,0-1 0 0,0-1 5 15,0 2-5-15,0-2-6 16,0 0 6-16,0-1 1 16,0 1-1-16,0-1 1 15,0 1 4-15,0 0-5 16,0 1 0-16,0 0 0 15,0 0 0-15,0 1-2 16,0 0 2-16,0 0 0 16,0-1 0-16,0-1 0 15,0 0 0-15,0 0-6 0,0 0 5 16,0 0 1 0,0 1 2-16,0-1 4 0,0 1-6 15,0 0 0-15,0-3 0 16,0 1 1-16,0 0-2 15,0-1-9-15,0 1 10 16,0 0 0-16,0 0 0 31,0 0 1-31,1 2-1 16,-1 1 2-16,0 0-8 0,0 0 7 16,0 0-1-16,3 0 6 15,-2-2-6-15,-1 0 0 16,0 0-8-16,3-1 8 15,0 1 0-15,0 0-8 16,-2 0 8-16,-1 1 0 16,3-2-6-16,-2 2 6 0,-1 1 5 15,3-1-5-15,-1 1 0 16,1 2-14-16,1-3 13 16,-2 0-9-16,3 1 10 15,-1-2-1-15,0 2-14 16,-1-1 15-16,2 1-1 15,-3 1 1-15,1 1 0 16,1-1 0 0,-1 0-1-16,1 1-3 0,1-1-2 15,-4 1 3 1,3 1 3-16,0-1 1 0,1-1-1 16,-1 2-7-16,0-1 6 15,2 0 1-15,-2 0 0 16,-3-1 1-16,4 2-3 15,-1-1 2-15,-1-1-6 16,2 2 5-16,3-1 2 16,-3-2 6-16,5 1-7 15,-3-1 0-15,-1 1-10 16,2 0 10-16,-2 0-1 16,1 1 9-16,-2 0-8 0,-4 0 0 15,4 1-6 1,-2 2 5-16,1-3 1 0,1 2 0 15,-1-1 0-15,1 0 0 16,0 1-1-16,2-1 1 16,-3 1-1-16,3-1 1 15,0 1 0-15,-1-1 10 16,-2 1-10-16,6-1-6 16,-4 0 6-16,0 2-1 15,2-1 1-15,0 0 0 16,-2 0-1-16,2-1 0 15,1 2 1-15,-3 0-1 16,3 0 1-16,-1 0 4 16,-1 0-2-16,2 0-4 15,0 0 2-15,2 0 0 16,1 0-1-16,-1 0 1 16,1 0-6-16,0 0 6 0,-2 0 0 15,0 3 1-15,-2-1-1 16,0 1-1-16,-2 0 0 15,2-1 1-15,-1 2 0 16,-1 0 0-16,3 2-1 16,-2-1-8-16,3 1 9 15,-1 0 0-15,-3-1 1 16,2 1-2-16,-4 1-4 16,3-2 5-16,0 1 0 15,-3 1 0-15,4 0 0 16,-4-1 0-16,0 1 0 15,-1 1 8-15,1-1 9 16,-4 0 10-16,3 1 10 16,-2 0 8-16,-1 0 7 0,3 1-16 0,2-2 2 15,-4-1-14-15,2-1-6 16,-3-3-12-16,2 0 6 16,-2-1 13-16,0-1 2 15,0 0 3-15,0 0-1 16,0 0-10-16,0 0-8 15,0 0-5-15,0 2 2 16,0-2-8-16,0 0 0 16,0 0 0-16,0 0 1 15,0 0 1-15,0 0-2 16,0 1 1-16,0-1 1 16,0 0-1-16,0 0 5 15,0 0-5-15,0 0-2 0,0 0 0 16,0 0 0-16,0 0 0 15,0 0-5-15,0 0 4 16,0 0-7-16,0 0 8 16,0 0-17-16,0 0 17 15,3-1-5-15,-1-2 6 16,0-2-1-16,6-1-7 16,-4-2-13-16,3 1 3 15,1-3 3-15,0 2-2 16,1-1 17-16,0 0-15 15,1-1 9-15,-2 2-1 16,1 1-2-16,-1 0 8 16,-2 1-19-16,1 1 5 0,0-2-18 15,2 2 9 1,-2-1 8-16,2 1 14 0,0-2-10 16,-1 0 11-16,1 0 1 15,-3 0-11-15,3-1-7 16,0 2-25-16,-2-1 7 15,0 2 9-15,0 2 15 16,0-2 2-16,-5 3 9 16,3 0 1-16,-5 0 8 15,0 2-8-15,3-2 0 16,-3 2 0-16,0 0 10 16,0 0-10-16,0 0-4 15,0 0 4-15,0 0-1 16,0 0 7-16,1-1-6 15,2 0 1-15,-3-1 0 0,2 1-1 16,-2-1 0-16,3 0-2 16,-3 2 4-16,0 0-3 15,0 0 2-15,0 0 9 16,0-1-3-16,0 1-1 16,0-2-5-16,0 0 9 15,0-3-9-15,-5 0 8 16,-4-2-3-16,-3-2-5 15,-5-1 15-15,-1 0 10 16,3 2 6-16,2 1-12 16,2 0-16-16,5 4-4 15,1 3-95-15,3-2-256 0,2 2-790 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1T07:11:27.488"/>
    </inkml:context>
    <inkml:brush xml:id="br0">
      <inkml:brushProperty name="width" value="0.05292" units="cm"/>
      <inkml:brushProperty name="height" value="0.05292" units="cm"/>
      <inkml:brushProperty name="color" value="#90EE90"/>
    </inkml:brush>
  </inkml:definitions>
  <inkml:trace contextRef="#ctx0" brushRef="#br0">11470 16079 1046 0,'0'0'408'0,"0"0"-57"16,0 0-79-16,0 0-37 16,0 0-23-16,0 0-32 15,0-56-17-15,-24 60-40 16,-18 18-25-16,-9 5-18 16,-9 10-56-16,-4 2 3 0,8 4-9 15,6-4-2-15,13-3-1 16,14-8-7-16,19-6-8 15,10-6-24-15,46-6 19 16,33-4 5-16,26 2 15 16,-3 1-15-16,-23 1 0 15,-38 4 1-15,-32 4-1 16,-11 4 0-16,-4 7 6 16,-17 2 21-16,-20 0 29 15,-6-6-3-15,1-4-53 16,7-8 0-16,10-8-7 15,19-5-146-15,6-8-406 16,0-7-273-16</inkml:trace>
  <inkml:trace contextRef="#ctx0" brushRef="#br0" timeOffset="250.03">11917 16095 1385 0,'0'0'606'0,"0"0"-304"15,-23 97 166-15,13-15-224 16,2 19-63-16,-3-8-84 16,9-23-56-16,2-28-38 0,0-21-3 15,0-4-65 1,0-5-203-16,0-12-338 0,6-7-228 15,1-15-608-15</inkml:trace>
  <inkml:trace contextRef="#ctx0" brushRef="#br0" timeOffset="617.08">11671 16304 1092 0,'0'0'755'0,"0"0"-217"15,0 0-253-15,0 0-161 16,0 0 4-16,0 0-30 16,114 7-27-16,-54-9 4 0,2-7-24 15,-7 0-30-15,-9 4-20 16,-13-1-1-16,-8 3-69 16,-7 1-103-16,-3 1-71 15,-7 0-63-15,-2 0-31 16,-6 1 53-16,0 0 160 15,0 0 124-15,0 0 45 16,0 0 107-16,0 1 6 16,0 16-49-16,0 10 75 15,0 11 6-15,0 9-7 16,0 7-44-16,0-2-57 16,0-4-54-16,0-11-16 15,0-13-12-15,11-24-130 0,-9-3-344 16,4-17-391-16</inkml:trace>
  <inkml:trace contextRef="#ctx0" brushRef="#br0" timeOffset="760.8199">12155 16043 1219 0,'0'0'647'0,"0"0"-359"16,0 0-203-16,0 0-85 15,0 0-339-15,0 0-798 0</inkml:trace>
  <inkml:trace contextRef="#ctx0" brushRef="#br0" timeOffset="957.72">12314 16004 803 0,'0'72'666'0,"4"22"-140"16,4 15-149-16,5-9-44 16,-3-27-117-16,-4-20-91 15,0-20-73-15,1-16-47 16,-1-5-5-16,0-9-101 16,11-19-250-16,-3-16-349 15,-2-9-840-15</inkml:trace>
  <inkml:trace contextRef="#ctx0" brushRef="#br0" timeOffset="1120.08">12483 16034 1024 0,'0'91'867'0,"7"21"-268"16,9 17-57-16,3-15-258 16,-5-32-122-16,1-26-98 15,-7-22-64-15,10-18-79 16,-1-8-539-16,2-8-1104 0</inkml:trace>
  <inkml:trace contextRef="#ctx0" brushRef="#br0" timeOffset="2050.65">13035 16315 995 0,'0'0'532'0,"0"0"-182"0,0 89-4 15,4-44-60-15,3 0-107 16,1-5-52-16,-2-9-63 16,-2-10-30-16,-2-10-16 15,2-8-4-15,-4-3-1 16,0-7 55-16,-4-16-36 16,-2-10-32-16,4-10 0 15,2-6-8-15,0-3 8 16,0 1 6-16,14 6-6 15,-1 9 9-15,10 11 3 16,-1 11-1-16,3 10-11 16,0 4-10-16,23 0-90 15,-9 11-381-15,0-3-479 0</inkml:trace>
  <inkml:trace contextRef="#ctx0" brushRef="#br0" timeOffset="2332.07">13434 16198 1152 0,'0'0'628'0,"0"0"-374"15,0 0-16-15,-31 88 39 16,15-34-62-16,3 7-29 16,3 3-62-16,10-17-41 15,4-5-70-15,21-22-13 16,12-20 0-16,9-7 6 0,-1-32-4 15,-10-9 4-15,-10-6 7 16,-21 1 1-16,-4 5 19 16,-33 11 36-16,-4 12-13 15,-11 12-32-15,5 13-18 16,10 0-6-16,12 10-49 16,21 13-259-16,10-5-533 15,13-2-888-15</inkml:trace>
  <inkml:trace contextRef="#ctx0" brushRef="#br0" timeOffset="2692.56">13769 16184 603 0,'0'0'972'0,"0"0"-567"15,0 0-83-15,0 0-113 16,0 0-115-16,0 0-48 16,0 0 12-16,-6 56 2 15,-7-22 25-15,3 7 17 16,-4 6-1-16,3-1-23 16,9-2-33-16,2-8-34 15,6-13-11-15,21-16 0 16,6-7 0-16,5-23 15 0,-1-15-9 15,-12-7 8-15,-13-4 35 16,-12 4 54-16,-6 4-25 16,-25 11-42-16,-11 12-28 15,9 12-8-15,11 8-67 16,11 13-266-16,11 1-691 0</inkml:trace>
  <inkml:trace contextRef="#ctx0" brushRef="#br0" timeOffset="3192.67">14079 16151 1445 0,'0'0'608'0,"0"0"-216"16,0 0-13-16,10 115-135 15,-10-58-99-15,0 3-56 16,0-7-46-16,0-10-30 16,0-14-13-16,0-13 0 15,0-16-8-15,3-2-1 16,9-25-22-16,-2-9-50 16,9-11-40-16,0-3 22 15,-1-5 30-15,5 7 27 0,-5 7 41 16,1 14 1-16,-7 18 15 15,1 9 13-15,-3 41 76 16,-8 9 27-16,4 9-12 16,-1 3-37-16,-5-14-39 15,0-4-41-15,6-19-2 16,0-18-25-16,2-8-14 16,7-30 8-16,5-14-50 15,5-9-3-15,14-4 41 16,-1 4 43-16,-1 13 5 15,-2 19 62-15,-8 22-20 16,-8 22-5-16,-13 45 14 16,0 4 1-16,-6-2-22 15,0-11-35-15,27-20-89 16,-2-8-285-16,1-14-737 0</inkml:trace>
  <inkml:trace contextRef="#ctx0" brushRef="#br0" timeOffset="4058.25">15460 15922 889 0,'0'0'373'16,"0"0"-30"-16,0 0-64 15,0 0-24-15,0 0-45 16,6-75-56-16,-18 61-39 16,-5 4 16-16,-3 5-30 15,-3 5 22-15,-6 12-13 16,-2 33-15-16,-6 34-7 16,2 29 6-16,8 14-4 15,10-4-37-15,13-15-28 16,4-29-16-16,0-16-9 0,0-18-4 15,10-9-4-15,-3-1-28 16,-1-5-54-16,0-5-143 16,-6-16-220-16,0-14 123 15,0-13-458-15,-6-6-539 0</inkml:trace>
  <inkml:trace contextRef="#ctx0" brushRef="#br0" timeOffset="4406.13">15030 16340 629 0,'0'0'814'0,"0"0"-428"0,0 0-131 16,0 0-148-16,0 0-58 15,0 0-27-15,93 19 26 16,-33-19-14-16,0 0-21 16,-6-7 0-16,-7-3-11 15,-14 1 5-15,-4 3-7 16,-12 1 0-16,-9 5 18 15,-2 0 28-15,-6 8-6 16,0 19 11-16,0 11 35 16,4 10-20-16,3 2 8 15,7-6-37-15,5-13-29 16,8-18-8 0,-3-13 0-16,1-16 5 15,-4-24 12-15,-15-8 23 16,-6-4 96-16,-14 6 5 15,-15 7-56-15,2 14-46 16,4 11-39-16,23 8-167 16,0 5-561-16,2 1-915 0</inkml:trace>
  <inkml:trace contextRef="#ctx0" brushRef="#br0" timeOffset="4644.04">15644 16340 1121 0,'0'0'642'16,"25"82"-250"-16,-5-30-111 16,-1 2-112-16,-7-8-45 15,-3-13-20-15,-5-16-8 16,-2-17 38-16,-2-2 57 16,4-29-93-16,2-11-68 15,7-8-24-15,1-8-5 16,9 3 0-16,2 3-2 15,16 9-25-15,-4 13-232 16,5 12-470-16</inkml:trace>
  <inkml:trace contextRef="#ctx0" brushRef="#br0" timeOffset="5491.07">16551 16269 1117 0,'0'0'810'0,"0"0"-491"16,0 0-60-16,-10 145 5 15,14-41-52-15,9-4-84 16,-5-18-56-16,2-28-52 0,-4-25-20 16,1-1-21-16,-1-8-118 31,2-20-211-31,2-4-299 0,1-21-182 0</inkml:trace>
  <inkml:trace contextRef="#ctx0" brushRef="#br0" timeOffset="5772.36">16494 16350 1179 0,'0'0'665'0,"0"0"-366"16,0 0-197-1,0 0-79-15,95-70-9 0,-40 50-14 16,5 6 1-16,2 8 7 16,-10 6 1-16,-8 4 0 15,-13 19 25-15,-15 8 24 16,-14 4 68-16,-2 5 63 16,-25-2 22-16,-12-1-32 15,-6-4-86-15,-9-6-51 16,7-8-30-16,5-8-4 15,15-8-8-15,11-3-77 16,14-13-149-16,8-5-340 16,15-2-478-16</inkml:trace>
  <inkml:trace contextRef="#ctx0" brushRef="#br0" timeOffset="6315.87">16915 16414 573 0,'0'0'885'0,"0"0"-509"15,0 0-79-15,0 0-113 16,0 0-85-16,0 0-35 16,87 48-8-16,-56-49-13 0,4-15-17 15,2-7-7-15,1-8-12 16,-5-3 2-16,-8-3-9 15,-7 1 0-15,-5 1-21 16,-13 5 9-16,0 9 12 16,-13 11 6-16,-10 10 19 15,-12 13 0-15,-8 33 44 0,4 7 56 16,-1 10 25-16,20 2-41 16,15-13-58-16,5-2-42 15,11-17-9-15,20-17-41 16,10-16-95-16,5-9-95 15,1-24-103-15,3-9-194 16,-9-2 23-16,-4-1 296 31,-8 11 62-31,-10 7 147 16,-13 14 34-16,-6 13 329 0,0 13 28 16,-19 23-19-16,3 9-48 15,4 3-88-15,9-4-101 16,3-11-100-16,15-17-35 15,18-16 0-15,-2-13 0 16,0-24 6-16,-6-11 10 16,-9-3 5-16,-16 0 76 15,-4 9-29-15,-16 11-68 0,-7 11-14 16,6 10-304-16,9 7-914 16</inkml:trace>
  <inkml:trace contextRef="#ctx0" brushRef="#br0" timeOffset="6797.33">17728 16312 611 0,'0'0'929'15,"0"83"-322"-15,0 2-121 16,0 28-162-16,0-6-134 15,6-22-86-15,-4-29-71 16,2-30-33-16,-2-3-18 0,8-11-122 16,-3-13-227-16,-1-21-214 15,0-9-397-15</inkml:trace>
  <inkml:trace contextRef="#ctx0" brushRef="#br0" timeOffset="7031.81">17674 16352 1388 0,'0'0'644'16,"0"0"-255"-16,0 0-171 16,0 0-148-16,0 0-67 15,103-40 5-15,-41 40-8 16,11 0 1-16,-5 15 0 16,-4 14 105-16,-21 8 31 15,-20 6-56-15,-23 4-42 16,-27-2 21-16,-16-6-6 0,-11-10-34 15,4-14-20-15,9-15-60 16,14-14-227-16,17-10-513 16</inkml:trace>
  <inkml:trace contextRef="#ctx0" brushRef="#br0" timeOffset="7213.48">18122 16013 1495 0,'9'106'819'16,"3"16"-210"-16,-2-13-307 0,-3-21-119 0,-1-25-122 15,-4-23-61-15,4-19-18 16,4-18-209-16,1-3-529 16,1-2-841-16</inkml:trace>
  <inkml:trace contextRef="#ctx0" brushRef="#br0" timeOffset="7617.18">18441 16349 854 0,'0'0'566'0,"0"0"-205"0,0 0-63 15,0 0-112-15,0 0-67 16,0 0-70-16,0 0-21 16,64 26-10-16,-50-26-5 15,3 0-7-15,1-10 12 16,1-8-18-16,-2-4 1 15,-5-3 7-15,-6-1 7 16,-6 2-14-16,0 5 21 16,-25 11 44-16,-6 8 34 15,-8 13 48-15,2 23 43 0,8 11-4 16,17 9-52-16,12-2-57 16,0-6-59-16,33-15-19 15,22-28-40-15,-1-5-261 16,-8-10-621-16</inkml:trace>
  <inkml:trace contextRef="#ctx0" brushRef="#br0" timeOffset="8440.83">19441 15958 121 0,'0'0'178'0,"0"0"71"15,0 0 57-15,0 0 12 16,0 0-10-16,0 0 21 16,0 0-64-16,-25 18-101 15,19 49-16-15,0 30 39 16,0 14-22-16,4 0-17 15,2-27-58-15,0-26-36 0,0-21-40 16,0-13-14-16,6-6-1 16,0-4-38-16,2-7-187 15,9-13-258-15,-3-13-180 16,3-5-575 0</inkml:trace>
  <inkml:trace contextRef="#ctx0" brushRef="#br0" timeOffset="8600.78">19629 16309 1204 0,'0'0'608'0,"11"77"-258"0,-3-32-101 16,-2-1-163-16,9-17-86 15,-3-11-134-15,-4-16-628 0</inkml:trace>
  <inkml:trace contextRef="#ctx0" brushRef="#br0" timeOffset="8729.89">19646 15939 484 0,'0'0'926'16,"0"0"-747"-16,0 0-179 15,0 0-196-15,0 0-1092 0</inkml:trace>
  <inkml:trace contextRef="#ctx0" brushRef="#br0" timeOffset="8916.9499">19896 16043 1149 0,'10'84'693'16,"3"16"-107"-16,-5 7-290 15,0-23-99-15,-6-30-98 16,3-24-58-16,-3-12-41 16,2-7-59-16,4-11-197 15,-2-9-340-15,5-14-365 0</inkml:trace>
  <inkml:trace contextRef="#ctx0" brushRef="#br0" timeOffset="9230.29">20233 16125 613 0,'0'0'729'16,"0"0"-242"-16,0 0-166 16,0 0-43-16,0 0-76 15,-91 20-18-15,43-1 1 16,-1 4-31-16,3 2-16 15,13-1-17-15,15 0-52 16,14-4-43-16,4-2-20 16,24-4 3-16,14-1 1 15,3-5 10-15,2-1-10 16,-3-1-2-16,-9-2-8 16,-7 1-6-16,-5-4-98 0,6-1-249 15,-2 0-353-15,-5-6-653 16</inkml:trace>
  <inkml:trace contextRef="#ctx0" brushRef="#br0" timeOffset="9567">20272 16305 1081 0,'0'0'278'0,"0"0"85"15,0 0-83-15,0 0-29 0,0 0-21 16,0 0-38-1,0 0-49-15,64 31-31 0,-45-31-49 16,2-9-39-16,1-6-7 16,-3-4-16-16,4-4-1 15,-9-4 8-15,-4 2-8 32,-3-1-2-32,-7 4 1 0,0 4 1 15,-17 11 13-15,-8 7-4 16,-8 12 15-16,-6 23 59 15,6 13 47-15,6 7-6 16,19 2-34-16,8-7-43 16,23-9-29-16,14-15-18 15,6-15-9-15,23-11-130 16,-10-10-480-16,-2-8-801 0</inkml:trace>
  <inkml:trace contextRef="#ctx0" brushRef="#br0" timeOffset="10646.09">21267 15820 64 0,'0'0'508'0,"0"0"-147"0,0 0-9 16,0 0 43-16,0 0-16 15,0 0-198-15,-3 114 47 16,10 11 39-16,1 17-30 16,2-11-63-16,-4-37-84 15,-6-37-60-15,3-26-30 16,-3-15 0-16,0-8-38 15,0-8-130-15,0 0-77 16,0-41-288-16,-3 1-258 16,-3-2-632-16</inkml:trace>
  <inkml:trace contextRef="#ctx0" brushRef="#br0" timeOffset="11099.24">21047 16154 1283 0,'0'0'746'0,"0"0"-397"16,0 0-83-16,0 0-95 16,0 0-51-16,96 40-39 15,-47-40-28-15,7-10-32 16,4-9-21-16,-6-6-38 16,-9-8-181-16,-4-5-111 15,-5-5-141-15,-12-4 94 16,-5 1 72-16,-9 2 194 15,-3 7 111-15,-7 10 217 16,0 16 181-16,0 15 112 16,-5 57-317-16,-3 43-1 15,4 24 59-15,4 4-4 16,0-32-100-16,0-39-74 16,4-24-44-16,2-19-22 0,3-9-7 15,3-9-13-15,7-9-16 16,7-28-23-16,-1-15-39 15,6-11-23-15,0-3 25 16,-2 5 28-16,-2 7 46 16,-8 17 15-16,-3 20 0 15,-10 17 30-15,1 19 13 16,-3 21 31-16,-2 9-43 16,-2 1-18-16,4-3-13 15,2-12-104-15,2-13-371 16,3-13-496-16</inkml:trace>
  <inkml:trace contextRef="#ctx0" brushRef="#br0" timeOffset="11493.5">21998 16269 339 0,'0'0'1026'0,"0"0"-665"16,0 0-44-16,0 0-106 16,0 0-23-16,0 0-7 15,0 0-58-15,62 14-32 16,-43-22-26-16,0-4-27 16,-3-7-20-16,-4 0-17 15,1-6-1-15,-3-3 0 16,-8 0-18-16,-2 0-46 15,0 4 1-15,-12 10 23 16,-7 12 17-16,-10 8 22 16,-4 38 1-16,-6 28 50 0,12 2 58 15,11-6 25 1,13-8-43-16,3-22-48 0,19-6-42 16,6-8-3-16,6-18-101 15,4-11-145-15,15-48-277 16,-9 2-271-16,-8-3-68 0</inkml:trace>
  <inkml:trace contextRef="#ctx0" brushRef="#br0" timeOffset="11876.11">22296 16098 416 0,'0'0'823'15,"0"0"-107"-15,0 0-384 0,0 0-3 16,0 120-22-16,0-58-84 16,0 1-81-16,0-15-64 15,2-5-60-15,4-16-18 16,5-20-5-16,-3-7-59 15,8-28-45-15,3-15-75 16,0-9-12 0,3-9 18-16,-1-4 96 15,2 3 75-15,-5 9 7 16,1 16 54-16,-7 25 120 16,-1 25 10-16,-9 53 30 15,-2 31-48-15,4 1-41 16,-4-19-44-16,2-28-51 15,6-27-20-15,-2-7-10 16,1-13-12-16,5-4-25 16,2-34-25-16,5-25-49 15,4-2-43-15,2 1 57 16,-1 7 65-16,-1 29 32 0,-4 11 35 16,-3 13 58-16,-7 20 38 15,-3 14-26-15,-2 2-57 16,2-1-48-16,27-8-227 15,2-7-803-15,7-12 162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710C2-685F-4F3B-886B-36760D887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66CB7-22C0-446D-8971-90462775D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510FB-4757-4E39-9549-4FF85F1C8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3AD1-19AB-4BBB-9390-812BCF9F134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187F7-82A4-463D-821D-C00C75099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6C95E-5C86-4164-BB1B-F5BEB0EC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61C2-08B5-4E81-9C16-FBE4132D6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83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85B82-0A93-4DAE-B58F-BD524E90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DB511D-F34C-4839-9461-15069A8B90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444B0-D412-42A1-8549-D9021F4B0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3AD1-19AB-4BBB-9390-812BCF9F134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E2632-9A80-4A62-B0DE-C407000DE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A2896-EBC1-497A-8DC9-191D54A2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61C2-08B5-4E81-9C16-FBE4132D6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24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A3AF44-D4FB-4817-9A0A-DD978AD5B1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D83C2E-7BBA-4CD7-B8BA-B050AA507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F4895-DDEE-4800-8B34-4D3DCADC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3AD1-19AB-4BBB-9390-812BCF9F134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22480-0246-425B-A070-8038AEF7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2F085-4935-4D89-AA85-C8AB5DA4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61C2-08B5-4E81-9C16-FBE4132D6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71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7C9C4-9799-42B1-8096-081AAC24F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A6543-E73E-4F9A-820B-2D5FC55B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41C68-D86B-47FB-A8BD-4BE55C596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3AD1-19AB-4BBB-9390-812BCF9F134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69C00-6F10-4123-8603-4B15B1BC3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F4C21-88F9-41FB-976E-6F50BE9A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61C2-08B5-4E81-9C16-FBE4132D6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88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44C7-45DE-4EC4-AEA4-3515112C5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50E8C-E669-4C78-8C66-46059D8CC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8459E-9910-4F22-8566-6FBB7CD72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3AD1-19AB-4BBB-9390-812BCF9F134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D05FB-6BA8-4A2D-8D07-EB5C608C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68715-BD49-4B7A-955C-DE507FE65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61C2-08B5-4E81-9C16-FBE4132D6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29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5A355-FB31-491E-B46E-0C15F0D5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4A88F-BFCF-4A53-9D60-94DB18182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FE43AB-8D95-429E-9185-9D0005AE1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CC90F0-B2B8-4372-B1B1-3912EAEF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3AD1-19AB-4BBB-9390-812BCF9F134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939D2-B4D9-4AEB-9ABF-17E1E3093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8C039E-5385-463A-BDE4-0FD01FC99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61C2-08B5-4E81-9C16-FBE4132D6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02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CDEC3-352E-45BA-9FA0-F58E853DD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13E59-A86C-4438-81D1-232E357CE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578FB-C5D7-453C-A3E1-4AA820CD6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9D6378-CA3A-4125-9238-364CC396D9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049B9A-AAD9-49BF-ACD3-3564D88A6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BF852E-98EA-4298-AF3F-EAD8FE93D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3AD1-19AB-4BBB-9390-812BCF9F134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3A96A1-4880-4DBF-A589-A067654D9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833F00-385C-4533-8F79-2496845B3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61C2-08B5-4E81-9C16-FBE4132D6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29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B7BEC-C84E-4A1B-B7A5-CAEF5B933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97577-EC4C-4504-B9AB-504CAECD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3AD1-19AB-4BBB-9390-812BCF9F134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7F125-8F1E-4D97-9778-FC965356A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6AFDF-5EF7-4FF0-9670-AB46012C6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61C2-08B5-4E81-9C16-FBE4132D6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40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CD1F07-8BB5-4169-AF02-C2387E5F2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3AD1-19AB-4BBB-9390-812BCF9F134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70FF47-81D1-4B01-8268-B1DEB9E8B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001C5-A8CA-4CE7-814C-EFC20181E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61C2-08B5-4E81-9C16-FBE4132D6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79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2261-E7DE-4C9A-AAB9-9D6FCF760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56DBA-6C83-4585-9FFE-24411596E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D9430-0A64-45FB-B23F-17B2CE91A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B6930C-82C3-467E-BBF9-B0F7948AB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3AD1-19AB-4BBB-9390-812BCF9F134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3F681-B278-417E-87B7-108CA25FE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1161D-4462-4262-9447-FE3A21A8C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61C2-08B5-4E81-9C16-FBE4132D6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16506-226E-4F11-B288-A0A8A597E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FE11F3-230F-4D34-AAE8-9F6872CDA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3A87B-1851-4966-B465-A17EE4222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C0728-D702-4294-8175-947DB0BB8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3AD1-19AB-4BBB-9390-812BCF9F134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7549D-ED72-48CD-A9A2-A536D95F2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E3C06-88A2-4A99-949E-D740542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A61C2-08B5-4E81-9C16-FBE4132D6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4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4BA846-E99A-4B96-B022-AD60454C6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5F19D-A80B-47D4-9E9B-C9D585F31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25165-520C-4FBA-BDE7-E27171B46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E3AD1-19AB-4BBB-9390-812BCF9F134F}" type="datetimeFigureOut">
              <a:rPr lang="en-US" smtClean="0"/>
              <a:t>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5C91C-5C34-4B21-B91B-03DAEA4AC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62B86-3669-4958-BEFF-3B8AD229C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A61C2-08B5-4E81-9C16-FBE4132D6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73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customXml" Target="../ink/ink9.xml"/><Relationship Id="rId26" Type="http://schemas.openxmlformats.org/officeDocument/2006/relationships/image" Target="../media/image13.png"/><Relationship Id="rId3" Type="http://schemas.openxmlformats.org/officeDocument/2006/relationships/customXml" Target="../ink/ink1.xml"/><Relationship Id="rId21" Type="http://schemas.openxmlformats.org/officeDocument/2006/relationships/image" Target="../media/image10.png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1.jpeg"/><Relationship Id="rId16" Type="http://schemas.openxmlformats.org/officeDocument/2006/relationships/image" Target="../media/image8.png"/><Relationship Id="rId20" Type="http://schemas.openxmlformats.org/officeDocument/2006/relationships/customXml" Target="../ink/ink10.xml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image" Target="../media/image9.png"/><Relationship Id="rId31" Type="http://schemas.openxmlformats.org/officeDocument/2006/relationships/customXml" Target="../ink/ink15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2.jpeg"/><Relationship Id="rId27" Type="http://schemas.openxmlformats.org/officeDocument/2006/relationships/customXml" Target="../ink/ink13.xml"/><Relationship Id="rId30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.xml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customXml" Target="../ink/ink20.xml"/><Relationship Id="rId4" Type="http://schemas.openxmlformats.org/officeDocument/2006/relationships/customXml" Target="../ink/ink17.xml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12" Type="http://schemas.openxmlformats.org/officeDocument/2006/relationships/customXml" Target="../ink/ink26.xml"/><Relationship Id="rId17" Type="http://schemas.openxmlformats.org/officeDocument/2006/relationships/image" Target="../media/image84.png"/><Relationship Id="rId2" Type="http://schemas.openxmlformats.org/officeDocument/2006/relationships/customXml" Target="../ink/ink21.xml"/><Relationship Id="rId16" Type="http://schemas.openxmlformats.org/officeDocument/2006/relationships/customXml" Target="../ink/ink2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.xml"/><Relationship Id="rId11" Type="http://schemas.openxmlformats.org/officeDocument/2006/relationships/image" Target="../media/image4.emf"/><Relationship Id="rId5" Type="http://schemas.openxmlformats.org/officeDocument/2006/relationships/image" Target="../media/image78.png"/><Relationship Id="rId15" Type="http://schemas.openxmlformats.org/officeDocument/2006/relationships/image" Target="../media/image83.png"/><Relationship Id="rId10" Type="http://schemas.openxmlformats.org/officeDocument/2006/relationships/customXml" Target="../ink/ink25.xml"/><Relationship Id="rId4" Type="http://schemas.openxmlformats.org/officeDocument/2006/relationships/customXml" Target="../ink/ink22.xml"/><Relationship Id="rId9" Type="http://schemas.openxmlformats.org/officeDocument/2006/relationships/image" Target="../media/image3.emf"/><Relationship Id="rId14" Type="http://schemas.openxmlformats.org/officeDocument/2006/relationships/customXml" Target="../ink/ink2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7.xml"/><Relationship Id="rId21" Type="http://schemas.openxmlformats.org/officeDocument/2006/relationships/image" Target="../media/image35.png"/><Relationship Id="rId42" Type="http://schemas.openxmlformats.org/officeDocument/2006/relationships/customXml" Target="../ink/ink45.xml"/><Relationship Id="rId47" Type="http://schemas.openxmlformats.org/officeDocument/2006/relationships/image" Target="../media/image48.png"/><Relationship Id="rId63" Type="http://schemas.openxmlformats.org/officeDocument/2006/relationships/image" Target="../media/image57.png"/><Relationship Id="rId68" Type="http://schemas.openxmlformats.org/officeDocument/2006/relationships/customXml" Target="../ink/ink56.xml"/><Relationship Id="rId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customXml" Target="../ink/ink32.xml"/><Relationship Id="rId29" Type="http://schemas.openxmlformats.org/officeDocument/2006/relationships/image" Target="../media/image39.png"/><Relationship Id="rId11" Type="http://schemas.openxmlformats.org/officeDocument/2006/relationships/image" Target="../media/image30.png"/><Relationship Id="rId24" Type="http://schemas.openxmlformats.org/officeDocument/2006/relationships/customXml" Target="../ink/ink36.xml"/><Relationship Id="rId32" Type="http://schemas.openxmlformats.org/officeDocument/2006/relationships/customXml" Target="../ink/ink40.xml"/><Relationship Id="rId37" Type="http://schemas.openxmlformats.org/officeDocument/2006/relationships/image" Target="../media/image43.png"/><Relationship Id="rId40" Type="http://schemas.openxmlformats.org/officeDocument/2006/relationships/customXml" Target="../ink/ink44.xml"/><Relationship Id="rId45" Type="http://schemas.openxmlformats.org/officeDocument/2006/relationships/image" Target="../media/image47.png"/><Relationship Id="rId53" Type="http://schemas.openxmlformats.org/officeDocument/2006/relationships/image" Target="../media/image51.png"/><Relationship Id="rId58" Type="http://schemas.openxmlformats.org/officeDocument/2006/relationships/customXml" Target="../ink/ink52.xml"/><Relationship Id="rId66" Type="http://schemas.openxmlformats.org/officeDocument/2006/relationships/image" Target="../media/image54.png"/><Relationship Id="rId5" Type="http://schemas.openxmlformats.org/officeDocument/2006/relationships/image" Target="../media/image24.png"/><Relationship Id="rId61" Type="http://schemas.openxmlformats.org/officeDocument/2006/relationships/image" Target="../media/image56.png"/><Relationship Id="rId19" Type="http://schemas.openxmlformats.org/officeDocument/2006/relationships/image" Target="../media/image34.png"/><Relationship Id="rId14" Type="http://schemas.openxmlformats.org/officeDocument/2006/relationships/customXml" Target="../ink/ink31.xml"/><Relationship Id="rId22" Type="http://schemas.openxmlformats.org/officeDocument/2006/relationships/customXml" Target="../ink/ink35.xml"/><Relationship Id="rId27" Type="http://schemas.openxmlformats.org/officeDocument/2006/relationships/image" Target="../media/image38.png"/><Relationship Id="rId30" Type="http://schemas.openxmlformats.org/officeDocument/2006/relationships/customXml" Target="../ink/ink39.xml"/><Relationship Id="rId35" Type="http://schemas.openxmlformats.org/officeDocument/2006/relationships/image" Target="../media/image42.png"/><Relationship Id="rId43" Type="http://schemas.openxmlformats.org/officeDocument/2006/relationships/image" Target="../media/image46.png"/><Relationship Id="rId48" Type="http://schemas.openxmlformats.org/officeDocument/2006/relationships/customXml" Target="../ink/ink48.xml"/><Relationship Id="rId56" Type="http://schemas.openxmlformats.org/officeDocument/2006/relationships/image" Target="../media/image29.png"/><Relationship Id="rId64" Type="http://schemas.openxmlformats.org/officeDocument/2006/relationships/customXml" Target="../ink/ink55.xml"/><Relationship Id="rId69" Type="http://schemas.openxmlformats.org/officeDocument/2006/relationships/image" Target="../media/image61.png"/><Relationship Id="rId8" Type="http://schemas.openxmlformats.org/officeDocument/2006/relationships/image" Target="../media/image27.png"/><Relationship Id="rId51" Type="http://schemas.openxmlformats.org/officeDocument/2006/relationships/image" Target="../media/image50.png"/><Relationship Id="rId3" Type="http://schemas.openxmlformats.org/officeDocument/2006/relationships/image" Target="../media/image22.png"/><Relationship Id="rId12" Type="http://schemas.openxmlformats.org/officeDocument/2006/relationships/customXml" Target="../ink/ink30.xml"/><Relationship Id="rId17" Type="http://schemas.openxmlformats.org/officeDocument/2006/relationships/image" Target="../media/image33.png"/><Relationship Id="rId25" Type="http://schemas.openxmlformats.org/officeDocument/2006/relationships/image" Target="../media/image37.png"/><Relationship Id="rId33" Type="http://schemas.openxmlformats.org/officeDocument/2006/relationships/image" Target="../media/image41.png"/><Relationship Id="rId38" Type="http://schemas.openxmlformats.org/officeDocument/2006/relationships/customXml" Target="../ink/ink43.xml"/><Relationship Id="rId46" Type="http://schemas.openxmlformats.org/officeDocument/2006/relationships/customXml" Target="../ink/ink47.xml"/><Relationship Id="rId59" Type="http://schemas.openxmlformats.org/officeDocument/2006/relationships/image" Target="../media/image55.png"/><Relationship Id="rId67" Type="http://schemas.openxmlformats.org/officeDocument/2006/relationships/image" Target="../media/image59.png"/><Relationship Id="rId20" Type="http://schemas.openxmlformats.org/officeDocument/2006/relationships/customXml" Target="../ink/ink34.xml"/><Relationship Id="rId41" Type="http://schemas.openxmlformats.org/officeDocument/2006/relationships/image" Target="../media/image45.png"/><Relationship Id="rId54" Type="http://schemas.openxmlformats.org/officeDocument/2006/relationships/customXml" Target="../ink/ink51.xml"/><Relationship Id="rId62" Type="http://schemas.openxmlformats.org/officeDocument/2006/relationships/customXml" Target="../ink/ink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28" Type="http://schemas.openxmlformats.org/officeDocument/2006/relationships/customXml" Target="../ink/ink38.xml"/><Relationship Id="rId36" Type="http://schemas.openxmlformats.org/officeDocument/2006/relationships/customXml" Target="../ink/ink42.xml"/><Relationship Id="rId49" Type="http://schemas.openxmlformats.org/officeDocument/2006/relationships/image" Target="../media/image49.png"/><Relationship Id="rId57" Type="http://schemas.openxmlformats.org/officeDocument/2006/relationships/image" Target="../media/image53.png"/><Relationship Id="rId10" Type="http://schemas.openxmlformats.org/officeDocument/2006/relationships/customXml" Target="../ink/ink29.xml"/><Relationship Id="rId31" Type="http://schemas.openxmlformats.org/officeDocument/2006/relationships/image" Target="../media/image40.png"/><Relationship Id="rId44" Type="http://schemas.openxmlformats.org/officeDocument/2006/relationships/customXml" Target="../ink/ink46.xml"/><Relationship Id="rId52" Type="http://schemas.openxmlformats.org/officeDocument/2006/relationships/customXml" Target="../ink/ink50.xml"/><Relationship Id="rId60" Type="http://schemas.openxmlformats.org/officeDocument/2006/relationships/customXml" Target="../ink/ink53.xml"/><Relationship Id="rId65" Type="http://schemas.openxmlformats.org/officeDocument/2006/relationships/image" Target="../media/image5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3" Type="http://schemas.openxmlformats.org/officeDocument/2006/relationships/image" Target="../media/image31.png"/><Relationship Id="rId18" Type="http://schemas.openxmlformats.org/officeDocument/2006/relationships/customXml" Target="../ink/ink33.xml"/><Relationship Id="rId39" Type="http://schemas.openxmlformats.org/officeDocument/2006/relationships/image" Target="../media/image44.png"/><Relationship Id="rId34" Type="http://schemas.openxmlformats.org/officeDocument/2006/relationships/customXml" Target="../ink/ink41.xml"/><Relationship Id="rId50" Type="http://schemas.openxmlformats.org/officeDocument/2006/relationships/customXml" Target="../ink/ink49.xml"/><Relationship Id="rId55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customXml" Target="../ink/ink65.xml"/><Relationship Id="rId26" Type="http://schemas.openxmlformats.org/officeDocument/2006/relationships/customXml" Target="../ink/ink69.xml"/><Relationship Id="rId3" Type="http://schemas.openxmlformats.org/officeDocument/2006/relationships/image" Target="../media/image62.png"/><Relationship Id="rId21" Type="http://schemas.openxmlformats.org/officeDocument/2006/relationships/image" Target="../media/image71.png"/><Relationship Id="rId7" Type="http://schemas.openxmlformats.org/officeDocument/2006/relationships/image" Target="../media/image64.png"/><Relationship Id="rId12" Type="http://schemas.openxmlformats.org/officeDocument/2006/relationships/customXml" Target="../ink/ink62.xml"/><Relationship Id="rId17" Type="http://schemas.openxmlformats.org/officeDocument/2006/relationships/image" Target="../media/image69.png"/><Relationship Id="rId25" Type="http://schemas.openxmlformats.org/officeDocument/2006/relationships/image" Target="../media/image73.png"/><Relationship Id="rId33" Type="http://schemas.openxmlformats.org/officeDocument/2006/relationships/image" Target="../media/image75.png"/><Relationship Id="rId2" Type="http://schemas.openxmlformats.org/officeDocument/2006/relationships/customXml" Target="../ink/ink57.xml"/><Relationship Id="rId16" Type="http://schemas.openxmlformats.org/officeDocument/2006/relationships/customXml" Target="../ink/ink64.xml"/><Relationship Id="rId20" Type="http://schemas.openxmlformats.org/officeDocument/2006/relationships/customXml" Target="../ink/ink66.xml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9.xml"/><Relationship Id="rId11" Type="http://schemas.openxmlformats.org/officeDocument/2006/relationships/image" Target="../media/image66.png"/><Relationship Id="rId24" Type="http://schemas.openxmlformats.org/officeDocument/2006/relationships/customXml" Target="../ink/ink68.xml"/><Relationship Id="rId32" Type="http://schemas.openxmlformats.org/officeDocument/2006/relationships/customXml" Target="../ink/ink72.xml"/><Relationship Id="rId5" Type="http://schemas.openxmlformats.org/officeDocument/2006/relationships/image" Target="../media/image63.png"/><Relationship Id="rId15" Type="http://schemas.openxmlformats.org/officeDocument/2006/relationships/image" Target="../media/image68.png"/><Relationship Id="rId23" Type="http://schemas.openxmlformats.org/officeDocument/2006/relationships/image" Target="../media/image72.png"/><Relationship Id="rId28" Type="http://schemas.openxmlformats.org/officeDocument/2006/relationships/customXml" Target="../ink/ink70.xml"/><Relationship Id="rId10" Type="http://schemas.openxmlformats.org/officeDocument/2006/relationships/customXml" Target="../ink/ink61.xml"/><Relationship Id="rId19" Type="http://schemas.openxmlformats.org/officeDocument/2006/relationships/image" Target="../media/image70.png"/><Relationship Id="rId31" Type="http://schemas.openxmlformats.org/officeDocument/2006/relationships/image" Target="../media/image76.png"/><Relationship Id="rId4" Type="http://schemas.openxmlformats.org/officeDocument/2006/relationships/customXml" Target="../ink/ink58.xml"/><Relationship Id="rId9" Type="http://schemas.openxmlformats.org/officeDocument/2006/relationships/image" Target="../media/image65.png"/><Relationship Id="rId14" Type="http://schemas.openxmlformats.org/officeDocument/2006/relationships/customXml" Target="../ink/ink63.xml"/><Relationship Id="rId22" Type="http://schemas.openxmlformats.org/officeDocument/2006/relationships/customXml" Target="../ink/ink67.xml"/><Relationship Id="rId27" Type="http://schemas.openxmlformats.org/officeDocument/2006/relationships/image" Target="../media/image74.png"/><Relationship Id="rId30" Type="http://schemas.openxmlformats.org/officeDocument/2006/relationships/customXml" Target="../ink/ink71.xml"/><Relationship Id="rId8" Type="http://schemas.openxmlformats.org/officeDocument/2006/relationships/customXml" Target="../ink/ink6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6.xml"/><Relationship Id="rId13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12" Type="http://schemas.openxmlformats.org/officeDocument/2006/relationships/customXml" Target="../ink/ink78.xml"/><Relationship Id="rId2" Type="http://schemas.openxmlformats.org/officeDocument/2006/relationships/customXml" Target="../ink/ink73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5.xml"/><Relationship Id="rId11" Type="http://schemas.openxmlformats.org/officeDocument/2006/relationships/image" Target="../media/image89.png"/><Relationship Id="rId5" Type="http://schemas.openxmlformats.org/officeDocument/2006/relationships/image" Target="../media/image86.png"/><Relationship Id="rId15" Type="http://schemas.openxmlformats.org/officeDocument/2006/relationships/customXml" Target="../ink/ink79.xml"/><Relationship Id="rId10" Type="http://schemas.openxmlformats.org/officeDocument/2006/relationships/customXml" Target="../ink/ink77.xml"/><Relationship Id="rId4" Type="http://schemas.openxmlformats.org/officeDocument/2006/relationships/customXml" Target="../ink/ink74.xml"/><Relationship Id="rId9" Type="http://schemas.openxmlformats.org/officeDocument/2006/relationships/image" Target="../media/image88.png"/><Relationship Id="rId1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3.xml"/><Relationship Id="rId13" Type="http://schemas.openxmlformats.org/officeDocument/2006/relationships/image" Target="../media/image810.png"/><Relationship Id="rId18" Type="http://schemas.openxmlformats.org/officeDocument/2006/relationships/customXml" Target="../ink/ink88.xml"/><Relationship Id="rId3" Type="http://schemas.openxmlformats.org/officeDocument/2006/relationships/image" Target="../media/image770.png"/><Relationship Id="rId21" Type="http://schemas.openxmlformats.org/officeDocument/2006/relationships/image" Target="../media/image850.png"/><Relationship Id="rId7" Type="http://schemas.openxmlformats.org/officeDocument/2006/relationships/image" Target="../media/image2.png"/><Relationship Id="rId12" Type="http://schemas.openxmlformats.org/officeDocument/2006/relationships/customXml" Target="../ink/ink85.xml"/><Relationship Id="rId17" Type="http://schemas.openxmlformats.org/officeDocument/2006/relationships/image" Target="../media/image830.png"/><Relationship Id="rId2" Type="http://schemas.openxmlformats.org/officeDocument/2006/relationships/customXml" Target="../ink/ink80.xml"/><Relationship Id="rId16" Type="http://schemas.openxmlformats.org/officeDocument/2006/relationships/customXml" Target="../ink/ink87.xml"/><Relationship Id="rId20" Type="http://schemas.openxmlformats.org/officeDocument/2006/relationships/customXml" Target="../ink/ink8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2.xml"/><Relationship Id="rId11" Type="http://schemas.openxmlformats.org/officeDocument/2006/relationships/image" Target="../media/image800.png"/><Relationship Id="rId5" Type="http://schemas.openxmlformats.org/officeDocument/2006/relationships/image" Target="../media/image780.png"/><Relationship Id="rId15" Type="http://schemas.openxmlformats.org/officeDocument/2006/relationships/image" Target="../media/image820.png"/><Relationship Id="rId10" Type="http://schemas.openxmlformats.org/officeDocument/2006/relationships/customXml" Target="../ink/ink84.xml"/><Relationship Id="rId19" Type="http://schemas.openxmlformats.org/officeDocument/2006/relationships/image" Target="../media/image840.png"/><Relationship Id="rId4" Type="http://schemas.openxmlformats.org/officeDocument/2006/relationships/customXml" Target="../ink/ink81.xml"/><Relationship Id="rId9" Type="http://schemas.openxmlformats.org/officeDocument/2006/relationships/image" Target="../media/image790.png"/><Relationship Id="rId14" Type="http://schemas.openxmlformats.org/officeDocument/2006/relationships/customXml" Target="../ink/ink8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png"/><Relationship Id="rId13" Type="http://schemas.openxmlformats.org/officeDocument/2006/relationships/customXml" Target="../ink/ink94.xml"/><Relationship Id="rId18" Type="http://schemas.openxmlformats.org/officeDocument/2006/relationships/image" Target="../media/image95.png"/><Relationship Id="rId3" Type="http://schemas.openxmlformats.org/officeDocument/2006/relationships/image" Target="../media/image82.jpeg"/><Relationship Id="rId21" Type="http://schemas.openxmlformats.org/officeDocument/2006/relationships/customXml" Target="../ink/ink98.xml"/><Relationship Id="rId7" Type="http://schemas.openxmlformats.org/officeDocument/2006/relationships/customXml" Target="../ink/ink91.xml"/><Relationship Id="rId12" Type="http://schemas.openxmlformats.org/officeDocument/2006/relationships/image" Target="../media/image920.png"/><Relationship Id="rId17" Type="http://schemas.openxmlformats.org/officeDocument/2006/relationships/customXml" Target="../ink/ink96.xml"/><Relationship Id="rId2" Type="http://schemas.openxmlformats.org/officeDocument/2006/relationships/image" Target="../media/image81.jpeg"/><Relationship Id="rId16" Type="http://schemas.openxmlformats.org/officeDocument/2006/relationships/image" Target="../media/image94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0.png"/><Relationship Id="rId11" Type="http://schemas.openxmlformats.org/officeDocument/2006/relationships/customXml" Target="../ink/ink93.xml"/><Relationship Id="rId5" Type="http://schemas.openxmlformats.org/officeDocument/2006/relationships/customXml" Target="../ink/ink90.xml"/><Relationship Id="rId15" Type="http://schemas.openxmlformats.org/officeDocument/2006/relationships/customXml" Target="../ink/ink95.xml"/><Relationship Id="rId10" Type="http://schemas.openxmlformats.org/officeDocument/2006/relationships/image" Target="../media/image910.png"/><Relationship Id="rId19" Type="http://schemas.openxmlformats.org/officeDocument/2006/relationships/customXml" Target="../ink/ink97.xml"/><Relationship Id="rId4" Type="http://schemas.openxmlformats.org/officeDocument/2006/relationships/image" Target="../media/image83.jpeg"/><Relationship Id="rId9" Type="http://schemas.openxmlformats.org/officeDocument/2006/relationships/customXml" Target="../ink/ink92.xml"/><Relationship Id="rId14" Type="http://schemas.openxmlformats.org/officeDocument/2006/relationships/image" Target="../media/image93.png"/><Relationship Id="rId22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79AF5D8-EE30-419E-9040-F966A31C1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9" y="2526840"/>
            <a:ext cx="3719303" cy="37139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3624B48-A267-4804-A34F-544392269B0B}"/>
                  </a:ext>
                </a:extLst>
              </p14:cNvPr>
              <p14:cNvContentPartPr/>
              <p14:nvPr/>
            </p14:nvContentPartPr>
            <p14:xfrm>
              <a:off x="3546630" y="224548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3624B48-A267-4804-A34F-544392269B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7990" y="223648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1EFCCD4-2EBC-495F-963E-3779D574A651}"/>
              </a:ext>
            </a:extLst>
          </p:cNvPr>
          <p:cNvGrpSpPr/>
          <p:nvPr/>
        </p:nvGrpSpPr>
        <p:grpSpPr>
          <a:xfrm>
            <a:off x="976103" y="410966"/>
            <a:ext cx="10131569" cy="1290600"/>
            <a:chOff x="976103" y="410966"/>
            <a:chExt cx="10131569" cy="12906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A9CB72C-14E9-4B6C-ABA1-52415E22CBA3}"/>
                </a:ext>
              </a:extLst>
            </p:cNvPr>
            <p:cNvGrpSpPr/>
            <p:nvPr/>
          </p:nvGrpSpPr>
          <p:grpSpPr>
            <a:xfrm>
              <a:off x="976103" y="453446"/>
              <a:ext cx="4705560" cy="1221120"/>
              <a:chOff x="793128" y="410966"/>
              <a:chExt cx="4705560" cy="1221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93554AD4-0585-4E5B-BB92-8925F7DC25A1}"/>
                      </a:ext>
                    </a:extLst>
                  </p14:cNvPr>
                  <p14:cNvContentPartPr/>
                  <p14:nvPr/>
                </p14:nvContentPartPr>
                <p14:xfrm>
                  <a:off x="793128" y="410966"/>
                  <a:ext cx="3505680" cy="122112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93554AD4-0585-4E5B-BB92-8925F7DC25A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83768" y="401606"/>
                    <a:ext cx="3524400" cy="123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04C6C716-1114-421B-B078-F3C4EA1C39C1}"/>
                      </a:ext>
                    </a:extLst>
                  </p14:cNvPr>
                  <p14:cNvContentPartPr/>
                  <p14:nvPr/>
                </p14:nvContentPartPr>
                <p14:xfrm>
                  <a:off x="4381248" y="630926"/>
                  <a:ext cx="1117440" cy="99684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04C6C716-1114-421B-B078-F3C4EA1C39C1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371888" y="621566"/>
                    <a:ext cx="1136160" cy="1015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D357B08-29E1-4F36-99F5-CB636BC9D4B1}"/>
                </a:ext>
              </a:extLst>
            </p:cNvPr>
            <p:cNvGrpSpPr/>
            <p:nvPr/>
          </p:nvGrpSpPr>
          <p:grpSpPr>
            <a:xfrm>
              <a:off x="6171352" y="410966"/>
              <a:ext cx="4936320" cy="1290600"/>
              <a:chOff x="6187680" y="354600"/>
              <a:chExt cx="4936320" cy="12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DF8D12E5-768A-4403-8377-B5E949F1A16B}"/>
                      </a:ext>
                    </a:extLst>
                  </p14:cNvPr>
                  <p14:cNvContentPartPr/>
                  <p14:nvPr/>
                </p14:nvContentPartPr>
                <p14:xfrm>
                  <a:off x="7404722" y="692280"/>
                  <a:ext cx="693000" cy="85500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DF8D12E5-768A-4403-8377-B5E949F1A16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395362" y="682920"/>
                    <a:ext cx="711720" cy="87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04CA7AB8-DE60-41B7-BB5F-EAC6C6C42197}"/>
                      </a:ext>
                    </a:extLst>
                  </p14:cNvPr>
                  <p14:cNvContentPartPr/>
                  <p14:nvPr/>
                </p14:nvContentPartPr>
                <p14:xfrm>
                  <a:off x="6893485" y="621360"/>
                  <a:ext cx="399960" cy="9968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04CA7AB8-DE60-41B7-BB5F-EAC6C6C42197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884125" y="612000"/>
                    <a:ext cx="418680" cy="10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D7DBAC48-4E34-4F48-BBC9-7912E49E7EB4}"/>
                      </a:ext>
                    </a:extLst>
                  </p14:cNvPr>
                  <p14:cNvContentPartPr/>
                  <p14:nvPr/>
                </p14:nvContentPartPr>
                <p14:xfrm>
                  <a:off x="8808097" y="621360"/>
                  <a:ext cx="617400" cy="9457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D7DBAC48-4E34-4F48-BBC9-7912E49E7EB4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8798737" y="612000"/>
                    <a:ext cx="636120" cy="96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DB54B37A-6ABA-41EC-9CEE-21C11BA500CF}"/>
                      </a:ext>
                    </a:extLst>
                  </p14:cNvPr>
                  <p14:cNvContentPartPr/>
                  <p14:nvPr/>
                </p14:nvContentPartPr>
                <p14:xfrm>
                  <a:off x="9491414" y="630926"/>
                  <a:ext cx="241920" cy="94392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DB54B37A-6ABA-41EC-9CEE-21C11BA500CF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482054" y="621566"/>
                    <a:ext cx="260640" cy="9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4C388854-896F-44EF-86C2-D20CCAD38DAA}"/>
                      </a:ext>
                    </a:extLst>
                  </p14:cNvPr>
                  <p14:cNvContentPartPr/>
                  <p14:nvPr/>
                </p14:nvContentPartPr>
                <p14:xfrm>
                  <a:off x="9805682" y="630926"/>
                  <a:ext cx="617400" cy="94572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4C388854-896F-44EF-86C2-D20CCAD38DA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9796322" y="621566"/>
                    <a:ext cx="636120" cy="96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573A305F-BA01-4B5B-9D95-8A4244FA56EC}"/>
                      </a:ext>
                    </a:extLst>
                  </p14:cNvPr>
                  <p14:cNvContentPartPr/>
                  <p14:nvPr/>
                </p14:nvContentPartPr>
                <p14:xfrm>
                  <a:off x="6187680" y="354600"/>
                  <a:ext cx="4936320" cy="129060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573A305F-BA01-4B5B-9D95-8A4244FA56EC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178320" y="345240"/>
                    <a:ext cx="4955040" cy="1309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6DDA0A6-8F9A-4B66-B3F1-9674A529C1B1}"/>
                  </a:ext>
                </a:extLst>
              </p14:cNvPr>
              <p14:cNvContentPartPr/>
              <p14:nvPr/>
            </p14:nvContentPartPr>
            <p14:xfrm>
              <a:off x="6351750" y="2576334"/>
              <a:ext cx="5158080" cy="1325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6DDA0A6-8F9A-4B66-B3F1-9674A529C1B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42390" y="2566974"/>
                <a:ext cx="5176800" cy="1343880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ED13E9FE-6057-4473-BDD9-3E402FD7D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210" y="4408200"/>
            <a:ext cx="1698458" cy="213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1C0F13A-6A5C-41D9-9C45-092FB2C58AC3}"/>
                  </a:ext>
                </a:extLst>
              </p14:cNvPr>
              <p14:cNvContentPartPr/>
              <p14:nvPr/>
            </p14:nvContentPartPr>
            <p14:xfrm>
              <a:off x="7745760" y="5657194"/>
              <a:ext cx="2998800" cy="45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1C0F13A-6A5C-41D9-9C45-092FB2C58AC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736400" y="5647834"/>
                <a:ext cx="301752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66FF1BE-489D-4E9C-B881-13C4F455EE6A}"/>
                  </a:ext>
                </a:extLst>
              </p14:cNvPr>
              <p14:cNvContentPartPr/>
              <p14:nvPr/>
            </p14:nvContentPartPr>
            <p14:xfrm>
              <a:off x="8532000" y="3962880"/>
              <a:ext cx="2436480" cy="445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66FF1BE-489D-4E9C-B881-13C4F455EE6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22640" y="3953520"/>
                <a:ext cx="245520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7A633F6-4108-492C-954F-CE716AC37204}"/>
                  </a:ext>
                </a:extLst>
              </p14:cNvPr>
              <p14:cNvContentPartPr/>
              <p14:nvPr/>
            </p14:nvContentPartPr>
            <p14:xfrm>
              <a:off x="6865560" y="2140560"/>
              <a:ext cx="1760400" cy="3862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7A633F6-4108-492C-954F-CE716AC3720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56200" y="2131200"/>
                <a:ext cx="177912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8816232-6E0F-4C7E-AECA-D24A8B429103}"/>
                  </a:ext>
                </a:extLst>
              </p14:cNvPr>
              <p14:cNvContentPartPr/>
              <p14:nvPr/>
            </p14:nvContentPartPr>
            <p14:xfrm>
              <a:off x="7857000" y="3155040"/>
              <a:ext cx="3906360" cy="16038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8816232-6E0F-4C7E-AECA-D24A8B42910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847640" y="3145680"/>
                <a:ext cx="3925080" cy="162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768AD59-EBA6-4D4C-A630-E6C4D7930DF5}"/>
                  </a:ext>
                </a:extLst>
              </p14:cNvPr>
              <p14:cNvContentPartPr/>
              <p14:nvPr/>
            </p14:nvContentPartPr>
            <p14:xfrm>
              <a:off x="6015240" y="1881000"/>
              <a:ext cx="3562560" cy="1427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768AD59-EBA6-4D4C-A630-E6C4D7930DF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05880" y="1871640"/>
                <a:ext cx="3581280" cy="144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384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6B8637-29B4-416A-B6AB-792392073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615" y="1129191"/>
            <a:ext cx="3178094" cy="45920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353" y="957659"/>
            <a:ext cx="3173292" cy="4935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9" y="1081497"/>
            <a:ext cx="3178094" cy="46874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91298" y="5938981"/>
            <a:ext cx="207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MIT Physicist</a:t>
            </a:r>
          </a:p>
          <a:p>
            <a:pPr algn="ctr"/>
            <a:r>
              <a:rPr lang="en-US" dirty="0" smtClean="0"/>
              <a:t>Religion</a:t>
            </a:r>
            <a:r>
              <a:rPr lang="en-US" dirty="0"/>
              <a:t>: </a:t>
            </a:r>
            <a:r>
              <a:rPr lang="en-US" dirty="0" smtClean="0"/>
              <a:t>Naturalism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20604" y="5938981"/>
            <a:ext cx="3350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Princeton </a:t>
            </a:r>
            <a:r>
              <a:rPr lang="en-US" dirty="0" smtClean="0"/>
              <a:t>Computer Scientist</a:t>
            </a:r>
          </a:p>
          <a:p>
            <a:pPr algn="ctr"/>
            <a:r>
              <a:rPr lang="en-US" dirty="0" smtClean="0"/>
              <a:t>Religion: Unclear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74732" y="5938981"/>
            <a:ext cx="2299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Oxford </a:t>
            </a:r>
            <a:r>
              <a:rPr lang="en-US" dirty="0" smtClean="0"/>
              <a:t>Mathematician</a:t>
            </a:r>
          </a:p>
          <a:p>
            <a:pPr algn="ctr"/>
            <a:r>
              <a:rPr lang="en-US" dirty="0" smtClean="0"/>
              <a:t>Religion: Christian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7085" y="293782"/>
            <a:ext cx="333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Future: (likely) Surpasses </a:t>
            </a:r>
            <a:r>
              <a:rPr lang="en-US" dirty="0" smtClean="0"/>
              <a:t>Humans</a:t>
            </a:r>
          </a:p>
          <a:p>
            <a:pPr algn="ctr"/>
            <a:r>
              <a:rPr lang="en-US" dirty="0" smtClean="0"/>
              <a:t>Readings: A few excerpts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81322" y="293782"/>
            <a:ext cx="3029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Future: Depends on Type of AI</a:t>
            </a:r>
          </a:p>
          <a:p>
            <a:pPr algn="ctr"/>
            <a:r>
              <a:rPr lang="en-US" dirty="0" smtClean="0"/>
              <a:t>Readings: 2/3 of the book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90364" y="293782"/>
            <a:ext cx="3068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Future: Deceptively Capable </a:t>
            </a:r>
            <a:r>
              <a:rPr lang="en-US" dirty="0" smtClean="0"/>
              <a:t>AI</a:t>
            </a:r>
          </a:p>
          <a:p>
            <a:pPr algn="ctr"/>
            <a:r>
              <a:rPr lang="en-US" dirty="0" smtClean="0"/>
              <a:t>Readings: 3/4 of the 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8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C4E639-FF96-4FA6-9ED5-FEC08CE6BFF2}"/>
              </a:ext>
            </a:extLst>
          </p:cNvPr>
          <p:cNvSpPr txBox="1"/>
          <p:nvPr/>
        </p:nvSpPr>
        <p:spPr>
          <a:xfrm>
            <a:off x="3363035" y="646751"/>
            <a:ext cx="8370040" cy="5524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2800" dirty="0" smtClean="0"/>
              <a:t>Reading and Journal Assignments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U</a:t>
            </a:r>
            <a:r>
              <a:rPr lang="en-US" sz="2000" dirty="0" smtClean="0"/>
              <a:t>sually read one chapter per week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Write a one-page journal entry for each chapter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Graded for thought process and wrestling with difficult ideas, not eloquence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No Generative AI allowed, even as a grammar assistant</a:t>
            </a: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Write directly in Canvas </a:t>
            </a:r>
            <a:r>
              <a:rPr lang="en-US" sz="2000" dirty="0" smtClean="0"/>
              <a:t>“Quiz” without closing tab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Example:</a:t>
            </a:r>
          </a:p>
          <a:p>
            <a:pPr lvl="1"/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i="1" dirty="0" smtClean="0"/>
              <a:t>Write a journal entry that explores where humanity is headed in the future and how AI will affect it. What are the main problems affecting society/humanity now and how do we anticipate ML helping these problems (e.g., health, morality, social, economic, environmental)?</a:t>
            </a:r>
            <a:br>
              <a:rPr lang="en-US" sz="2000" i="1" dirty="0" smtClean="0"/>
            </a:br>
            <a:r>
              <a:rPr lang="en-US" sz="2000" i="1" dirty="0" smtClean="0"/>
              <a:t/>
            </a:r>
            <a:br>
              <a:rPr lang="en-US" sz="2000" i="1" dirty="0" smtClean="0"/>
            </a:br>
            <a:r>
              <a:rPr lang="en-US" sz="2000" i="1" dirty="0" smtClean="0"/>
              <a:t>Do you think there are any ways that ML will set us back further?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Paper at the end of the semester that is based on these journal entries and is a summary of </a:t>
            </a:r>
            <a:r>
              <a:rPr lang="en-US" sz="2000" dirty="0"/>
              <a:t>your thoughts on </a:t>
            </a:r>
            <a:r>
              <a:rPr lang="en-US" sz="2000" dirty="0" smtClean="0"/>
              <a:t>AI/ML – it will be less restrictive. </a:t>
            </a:r>
            <a:endParaRPr lang="en-US" sz="2000" dirty="0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D6B8637-29B4-416A-B6AB-7923920735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873" y="2346037"/>
            <a:ext cx="1134177" cy="16387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09" y="1286776"/>
            <a:ext cx="1132463" cy="17612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45" y="3338742"/>
            <a:ext cx="1134177" cy="167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0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EBC01-10A8-49A9-A618-1DE066E97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Regular Homework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Assigned after each class session, usually due before the next session.</a:t>
            </a:r>
          </a:p>
          <a:p>
            <a:pPr marL="742950" lvl="1" indent="-285750"/>
            <a:r>
              <a:rPr lang="en-US" dirty="0"/>
              <a:t>Vocabulary</a:t>
            </a:r>
          </a:p>
          <a:p>
            <a:pPr marL="742950" lvl="1" indent="-285750"/>
            <a:r>
              <a:rPr lang="en-US" dirty="0" smtClean="0"/>
              <a:t>Research</a:t>
            </a:r>
          </a:p>
          <a:p>
            <a:pPr marL="742950" lvl="1" indent="-285750"/>
            <a:r>
              <a:rPr lang="en-US" dirty="0" smtClean="0"/>
              <a:t>Worksheet</a:t>
            </a:r>
            <a:endParaRPr lang="en-US" dirty="0"/>
          </a:p>
          <a:p>
            <a:pPr marL="742950" lvl="1" indent="-285750"/>
            <a:r>
              <a:rPr lang="en-US" dirty="0" smtClean="0"/>
              <a:t>Programming</a:t>
            </a:r>
          </a:p>
          <a:p>
            <a:pPr marL="742950" lvl="1" indent="-285750"/>
            <a:r>
              <a:rPr lang="en-US" dirty="0" smtClean="0"/>
              <a:t>Notebooks</a:t>
            </a:r>
            <a:endParaRPr lang="en-US" dirty="0"/>
          </a:p>
          <a:p>
            <a:pPr marL="285750" indent="-285750"/>
            <a:endParaRPr lang="en-US" dirty="0"/>
          </a:p>
          <a:p>
            <a:pPr marL="0" indent="0">
              <a:buNone/>
            </a:pPr>
            <a:r>
              <a:rPr lang="en-US" dirty="0"/>
              <a:t>Intended to reinforce </a:t>
            </a:r>
            <a:r>
              <a:rPr lang="en-US" dirty="0" smtClean="0"/>
              <a:t>smaller concepts and </a:t>
            </a:r>
            <a:r>
              <a:rPr lang="en-US" dirty="0"/>
              <a:t>build </a:t>
            </a:r>
            <a:r>
              <a:rPr lang="en-US" dirty="0" smtClean="0"/>
              <a:t>towards projects.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31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E74D04-6312-4D9D-9305-83F92E079534}"/>
              </a:ext>
            </a:extLst>
          </p:cNvPr>
          <p:cNvSpPr txBox="1"/>
          <p:nvPr/>
        </p:nvSpPr>
        <p:spPr>
          <a:xfrm>
            <a:off x="1545430" y="1539642"/>
            <a:ext cx="910113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Matura MT Script Capitals" panose="03020802060602070202" pitchFamily="66" charset="0"/>
              </a:rPr>
              <a:t>“My thoughts are nothing like your thoughts,” says the </a:t>
            </a:r>
            <a:r>
              <a:rPr lang="en-US" sz="2400" b="0" i="0" cap="small" dirty="0">
                <a:effectLst/>
                <a:latin typeface="Matura MT Script Capitals" panose="03020802060602070202" pitchFamily="66" charset="0"/>
              </a:rPr>
              <a:t>Lord</a:t>
            </a:r>
            <a:r>
              <a:rPr lang="en-US" sz="2400" b="0" i="0" dirty="0">
                <a:effectLst/>
                <a:latin typeface="Matura MT Script Capitals" panose="03020802060602070202" pitchFamily="66" charset="0"/>
              </a:rPr>
              <a:t>.</a:t>
            </a:r>
            <a:br>
              <a:rPr lang="en-US" sz="2400" b="0" i="0" dirty="0">
                <a:effectLst/>
                <a:latin typeface="Matura MT Script Capitals" panose="03020802060602070202" pitchFamily="66" charset="0"/>
              </a:rPr>
            </a:br>
            <a:r>
              <a:rPr lang="en-US" sz="2400" b="0" i="0" dirty="0">
                <a:effectLst/>
                <a:latin typeface="Matura MT Script Capitals" panose="03020802060602070202" pitchFamily="66" charset="0"/>
              </a:rPr>
              <a:t>    “And my ways are far beyond anything you could imagine.</a:t>
            </a:r>
            <a:br>
              <a:rPr lang="en-US" sz="2400" b="0" i="0" dirty="0">
                <a:effectLst/>
                <a:latin typeface="Matura MT Script Capitals" panose="03020802060602070202" pitchFamily="66" charset="0"/>
              </a:rPr>
            </a:br>
            <a:r>
              <a:rPr lang="en-US" sz="2400" b="0" i="0" dirty="0">
                <a:effectLst/>
                <a:latin typeface="Matura MT Script Capitals" panose="03020802060602070202" pitchFamily="66" charset="0"/>
              </a:rPr>
              <a:t>For just as the heavens are higher than the earth,</a:t>
            </a:r>
            <a:br>
              <a:rPr lang="en-US" sz="2400" b="0" i="0" dirty="0">
                <a:effectLst/>
                <a:latin typeface="Matura MT Script Capitals" panose="03020802060602070202" pitchFamily="66" charset="0"/>
              </a:rPr>
            </a:br>
            <a:r>
              <a:rPr lang="en-US" sz="2400" b="0" i="0" dirty="0">
                <a:effectLst/>
                <a:latin typeface="Matura MT Script Capitals" panose="03020802060602070202" pitchFamily="66" charset="0"/>
              </a:rPr>
              <a:t>    so my ways are higher than your ways</a:t>
            </a:r>
            <a:br>
              <a:rPr lang="en-US" sz="2400" b="0" i="0" dirty="0">
                <a:effectLst/>
                <a:latin typeface="Matura MT Script Capitals" panose="03020802060602070202" pitchFamily="66" charset="0"/>
              </a:rPr>
            </a:br>
            <a:r>
              <a:rPr lang="en-US" sz="2400" b="0" i="0" dirty="0">
                <a:effectLst/>
                <a:latin typeface="Matura MT Script Capitals" panose="03020802060602070202" pitchFamily="66" charset="0"/>
              </a:rPr>
              <a:t>    and my thoughts higher than your thoughts.</a:t>
            </a:r>
            <a:endParaRPr lang="en-US" sz="2400" dirty="0">
              <a:latin typeface="Matura MT Script Capitals" panose="03020802060602070202" pitchFamily="66" charset="0"/>
            </a:endParaRPr>
          </a:p>
          <a:p>
            <a:pPr algn="r"/>
            <a:r>
              <a:rPr lang="en-US" sz="2400" b="0" i="0" dirty="0">
                <a:effectLst/>
                <a:latin typeface="Matura MT Script Capitals" panose="03020802060602070202" pitchFamily="66" charset="0"/>
              </a:rPr>
              <a:t>Isaiah 55:6-9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21137-D16B-4E8A-9EF2-729F7B746B3A}"/>
              </a:ext>
            </a:extLst>
          </p:cNvPr>
          <p:cNvSpPr txBox="1"/>
          <p:nvPr/>
        </p:nvSpPr>
        <p:spPr>
          <a:xfrm>
            <a:off x="1545431" y="1539642"/>
            <a:ext cx="91011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effectLst/>
                <a:latin typeface="Matura MT Script Capitals" panose="03020802060602070202" pitchFamily="66" charset="0"/>
              </a:rPr>
              <a:t>Seek the </a:t>
            </a:r>
            <a:r>
              <a:rPr lang="en-US" sz="2400" b="0" i="0" cap="small" dirty="0">
                <a:effectLst/>
                <a:latin typeface="Matura MT Script Capitals" panose="03020802060602070202" pitchFamily="66" charset="0"/>
              </a:rPr>
              <a:t>Lord</a:t>
            </a:r>
            <a:r>
              <a:rPr lang="en-US" sz="2400" b="0" i="0" dirty="0">
                <a:effectLst/>
                <a:latin typeface="Matura MT Script Capitals" panose="03020802060602070202" pitchFamily="66" charset="0"/>
              </a:rPr>
              <a:t> while you can find him.</a:t>
            </a:r>
            <a:br>
              <a:rPr lang="en-US" sz="2400" b="0" i="0" dirty="0">
                <a:effectLst/>
                <a:latin typeface="Matura MT Script Capitals" panose="03020802060602070202" pitchFamily="66" charset="0"/>
              </a:rPr>
            </a:br>
            <a:r>
              <a:rPr lang="en-US" sz="2400" b="0" i="0" dirty="0">
                <a:effectLst/>
                <a:latin typeface="Matura MT Script Capitals" panose="03020802060602070202" pitchFamily="66" charset="0"/>
              </a:rPr>
              <a:t>    Call on him now while he is near.</a:t>
            </a:r>
            <a:br>
              <a:rPr lang="en-US" sz="2400" b="0" i="0" dirty="0">
                <a:effectLst/>
                <a:latin typeface="Matura MT Script Capitals" panose="03020802060602070202" pitchFamily="66" charset="0"/>
              </a:rPr>
            </a:br>
            <a:r>
              <a:rPr lang="en-US" sz="2400" b="0" i="0" dirty="0">
                <a:effectLst/>
                <a:latin typeface="Matura MT Script Capitals" panose="03020802060602070202" pitchFamily="66" charset="0"/>
              </a:rPr>
              <a:t>Let the wicked change their ways</a:t>
            </a:r>
            <a:br>
              <a:rPr lang="en-US" sz="2400" b="0" i="0" dirty="0">
                <a:effectLst/>
                <a:latin typeface="Matura MT Script Capitals" panose="03020802060602070202" pitchFamily="66" charset="0"/>
              </a:rPr>
            </a:br>
            <a:r>
              <a:rPr lang="en-US" sz="2400" b="0" i="0" dirty="0">
                <a:effectLst/>
                <a:latin typeface="Matura MT Script Capitals" panose="03020802060602070202" pitchFamily="66" charset="0"/>
              </a:rPr>
              <a:t>    and banish the very thought of doing wrong.</a:t>
            </a:r>
            <a:br>
              <a:rPr lang="en-US" sz="2400" b="0" i="0" dirty="0">
                <a:effectLst/>
                <a:latin typeface="Matura MT Script Capitals" panose="03020802060602070202" pitchFamily="66" charset="0"/>
              </a:rPr>
            </a:br>
            <a:r>
              <a:rPr lang="en-US" sz="2400" b="0" i="0" dirty="0">
                <a:effectLst/>
                <a:latin typeface="Matura MT Script Capitals" panose="03020802060602070202" pitchFamily="66" charset="0"/>
              </a:rPr>
              <a:t>Let them turn to the </a:t>
            </a:r>
            <a:r>
              <a:rPr lang="en-US" sz="2400" b="0" i="0" cap="small" dirty="0">
                <a:effectLst/>
                <a:latin typeface="Matura MT Script Capitals" panose="03020802060602070202" pitchFamily="66" charset="0"/>
              </a:rPr>
              <a:t>Lord</a:t>
            </a:r>
            <a:r>
              <a:rPr lang="en-US" sz="2400" b="0" i="0" dirty="0">
                <a:effectLst/>
                <a:latin typeface="Matura MT Script Capitals" panose="03020802060602070202" pitchFamily="66" charset="0"/>
              </a:rPr>
              <a:t> that he may have mercy on them.</a:t>
            </a:r>
            <a:br>
              <a:rPr lang="en-US" sz="2400" b="0" i="0" dirty="0">
                <a:effectLst/>
                <a:latin typeface="Matura MT Script Capitals" panose="03020802060602070202" pitchFamily="66" charset="0"/>
              </a:rPr>
            </a:br>
            <a:r>
              <a:rPr lang="en-US" sz="2400" b="0" i="0" dirty="0">
                <a:effectLst/>
                <a:latin typeface="Matura MT Script Capitals" panose="03020802060602070202" pitchFamily="66" charset="0"/>
              </a:rPr>
              <a:t>    Yes, turn to our God, for he will forgive generously.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20AE25-B7C5-412F-AFB6-DB40F7E25E04}"/>
              </a:ext>
            </a:extLst>
          </p:cNvPr>
          <p:cNvSpPr txBox="1"/>
          <p:nvPr/>
        </p:nvSpPr>
        <p:spPr>
          <a:xfrm>
            <a:off x="1643062" y="419199"/>
            <a:ext cx="6094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0" i="0" dirty="0">
                <a:effectLst/>
                <a:latin typeface="Matura MT Script Capitals" panose="03020802060602070202" pitchFamily="66" charset="0"/>
              </a:rPr>
              <a:t>Theme Verse</a:t>
            </a:r>
          </a:p>
        </p:txBody>
      </p:sp>
    </p:spTree>
    <p:extLst>
      <p:ext uri="{BB962C8B-B14F-4D97-AF65-F5344CB8AC3E}">
        <p14:creationId xmlns:p14="http://schemas.microsoft.com/office/powerpoint/2010/main" val="208846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0.00013 0.3620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0349"/>
          <a:stretch/>
        </p:blipFill>
        <p:spPr>
          <a:xfrm>
            <a:off x="218198" y="286326"/>
            <a:ext cx="11779837" cy="632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Optional AI Movie Nights on Wed at 7pm starting soon</a:t>
            </a:r>
            <a:endParaRPr lang="en-US" dirty="0" smtClean="0"/>
          </a:p>
          <a:p>
            <a:pPr lvl="1"/>
            <a:r>
              <a:rPr lang="en-US" dirty="0" smtClean="0"/>
              <a:t>Matrix</a:t>
            </a:r>
          </a:p>
          <a:p>
            <a:pPr lvl="1"/>
            <a:r>
              <a:rPr lang="en-US" dirty="0" smtClean="0"/>
              <a:t>Bicentennial Man</a:t>
            </a:r>
          </a:p>
          <a:p>
            <a:pPr lvl="1"/>
            <a:r>
              <a:rPr lang="en-US" dirty="0" smtClean="0"/>
              <a:t>Transcendence</a:t>
            </a:r>
          </a:p>
          <a:p>
            <a:pPr lvl="1"/>
            <a:r>
              <a:rPr lang="en-US" dirty="0" smtClean="0"/>
              <a:t>See course announcements…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Pre-signed substitution </a:t>
            </a:r>
            <a:r>
              <a:rPr lang="en-US" dirty="0"/>
              <a:t>f</a:t>
            </a:r>
            <a:r>
              <a:rPr lang="en-US" dirty="0" smtClean="0"/>
              <a:t>orms for those needing CSC-430 </a:t>
            </a:r>
            <a:r>
              <a:rPr lang="en-US" dirty="0" err="1" smtClean="0"/>
              <a:t>Adv</a:t>
            </a:r>
            <a:r>
              <a:rPr lang="en-US" dirty="0" smtClean="0"/>
              <a:t> OSes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79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FFEEB0-03CB-4D04-8FFD-5B9F1EE6B5B2}"/>
              </a:ext>
            </a:extLst>
          </p:cNvPr>
          <p:cNvSpPr txBox="1"/>
          <p:nvPr/>
        </p:nvSpPr>
        <p:spPr>
          <a:xfrm>
            <a:off x="544627" y="1701600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ability to acquire and apply knowledge and skills.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AABDA-C296-4221-9F85-D6841E7F80D5}"/>
              </a:ext>
            </a:extLst>
          </p:cNvPr>
          <p:cNvSpPr txBox="1"/>
          <p:nvPr/>
        </p:nvSpPr>
        <p:spPr>
          <a:xfrm>
            <a:off x="544627" y="2588793"/>
            <a:ext cx="6094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made or produced by human beings rather than occurring naturally, especially as a copy of something natural.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78F05E-00D7-42AB-9456-931FFBAFAE5F}"/>
              </a:ext>
            </a:extLst>
          </p:cNvPr>
          <p:cNvSpPr txBox="1"/>
          <p:nvPr/>
        </p:nvSpPr>
        <p:spPr>
          <a:xfrm>
            <a:off x="544627" y="2219461"/>
            <a:ext cx="2871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ar·ti·fi·cial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5BC20-9E0B-4F91-BEF5-26C7EEBD62D7}"/>
              </a:ext>
            </a:extLst>
          </p:cNvPr>
          <p:cNvSpPr txBox="1"/>
          <p:nvPr/>
        </p:nvSpPr>
        <p:spPr>
          <a:xfrm>
            <a:off x="544627" y="1332268"/>
            <a:ext cx="2577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en-US" dirty="0" err="1"/>
              <a:t>in·tel·li·gence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471B6-8467-4CD1-A87F-44B0192401F0}"/>
              </a:ext>
            </a:extLst>
          </p:cNvPr>
          <p:cNvSpPr txBox="1"/>
          <p:nvPr/>
        </p:nvSpPr>
        <p:spPr>
          <a:xfrm>
            <a:off x="544626" y="623538"/>
            <a:ext cx="56991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What is </a:t>
            </a:r>
            <a:r>
              <a:rPr lang="en-US" sz="3200" dirty="0" smtClean="0"/>
              <a:t>artificial intelligence</a:t>
            </a:r>
            <a:r>
              <a:rPr lang="en-US" sz="3200" dirty="0"/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27B140E-06A0-4460-896C-4ED50EBD01B2}"/>
                  </a:ext>
                </a:extLst>
              </p14:cNvPr>
              <p14:cNvContentPartPr/>
              <p14:nvPr/>
            </p14:nvContentPartPr>
            <p14:xfrm>
              <a:off x="570847" y="3924860"/>
              <a:ext cx="4914000" cy="488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27B140E-06A0-4460-896C-4ED50EBD01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1487" y="3915500"/>
                <a:ext cx="493272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F146261-68F2-4304-B53C-E7A51ACB2D09}"/>
                  </a:ext>
                </a:extLst>
              </p14:cNvPr>
              <p14:cNvContentPartPr/>
              <p14:nvPr/>
            </p14:nvContentPartPr>
            <p14:xfrm>
              <a:off x="5629567" y="3919820"/>
              <a:ext cx="5977800" cy="551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F146261-68F2-4304-B53C-E7A51ACB2D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20207" y="3910460"/>
                <a:ext cx="599652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518CD2B-373F-45C3-8563-506283221CAA}"/>
                  </a:ext>
                </a:extLst>
              </p14:cNvPr>
              <p14:cNvContentPartPr/>
              <p14:nvPr/>
            </p14:nvContentPartPr>
            <p14:xfrm>
              <a:off x="1484640" y="4113000"/>
              <a:ext cx="8794080" cy="600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518CD2B-373F-45C3-8563-506283221C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75280" y="4103640"/>
                <a:ext cx="881280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4FA873C-9921-4F53-B3DA-9E1DEB197983}"/>
                  </a:ext>
                </a:extLst>
              </p14:cNvPr>
              <p14:cNvContentPartPr/>
              <p14:nvPr/>
            </p14:nvContentPartPr>
            <p14:xfrm>
              <a:off x="1527120" y="4708440"/>
              <a:ext cx="970560" cy="258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4FA873C-9921-4F53-B3DA-9E1DEB19798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17760" y="4699080"/>
                <a:ext cx="9892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B832649-5C13-49B1-9FC4-ECC23EB369B7}"/>
                  </a:ext>
                </a:extLst>
              </p14:cNvPr>
              <p14:cNvContentPartPr/>
              <p14:nvPr/>
            </p14:nvContentPartPr>
            <p14:xfrm>
              <a:off x="1107660" y="5525732"/>
              <a:ext cx="9976680" cy="512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B832649-5C13-49B1-9FC4-ECC23EB369B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8300" y="5516372"/>
                <a:ext cx="9995400" cy="53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125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7A27524-BA0D-4D00-9F93-94C5D917F8A3}"/>
                  </a:ext>
                </a:extLst>
              </p14:cNvPr>
              <p14:cNvContentPartPr/>
              <p14:nvPr/>
            </p14:nvContentPartPr>
            <p14:xfrm>
              <a:off x="659160" y="3279201"/>
              <a:ext cx="10645920" cy="950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7A27524-BA0D-4D00-9F93-94C5D917F8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9800" y="3269841"/>
                <a:ext cx="10664640" cy="9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873EF57-EC4B-4172-ACC3-ACF0A01973E4}"/>
                  </a:ext>
                </a:extLst>
              </p14:cNvPr>
              <p14:cNvContentPartPr/>
              <p14:nvPr/>
            </p14:nvContentPartPr>
            <p14:xfrm>
              <a:off x="5374440" y="2453001"/>
              <a:ext cx="1814400" cy="1072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873EF57-EC4B-4172-ACC3-ACF0A01973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5080" y="2443641"/>
                <a:ext cx="1833120" cy="10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68A38E8-63F8-49CB-B18E-2F605134BDDC}"/>
                  </a:ext>
                </a:extLst>
              </p14:cNvPr>
              <p14:cNvContentPartPr/>
              <p14:nvPr/>
            </p14:nvContentPartPr>
            <p14:xfrm>
              <a:off x="688320" y="2416281"/>
              <a:ext cx="2291040" cy="341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68A38E8-63F8-49CB-B18E-2F605134BD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960" y="2406921"/>
                <a:ext cx="230976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C7513CA-AB56-43D9-8517-71A512D13BAD}"/>
                  </a:ext>
                </a:extLst>
              </p14:cNvPr>
              <p14:cNvContentPartPr/>
              <p14:nvPr/>
            </p14:nvContentPartPr>
            <p14:xfrm>
              <a:off x="632520" y="4268839"/>
              <a:ext cx="1367280" cy="772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C7513CA-AB56-43D9-8517-71A512D13BA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00" y="4258759"/>
                <a:ext cx="1392120" cy="79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44051C9-6967-4B5F-BE8C-0BBACBFE5970}"/>
                  </a:ext>
                </a:extLst>
              </p14:cNvPr>
              <p14:cNvContentPartPr/>
              <p14:nvPr/>
            </p14:nvContentPartPr>
            <p14:xfrm>
              <a:off x="10087920" y="4341747"/>
              <a:ext cx="1107720" cy="7084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44051C9-6967-4B5F-BE8C-0BBACBFE59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74240" y="4328067"/>
                <a:ext cx="1135080" cy="73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A1E49D7C-DC98-45DE-A5DB-F64BBB1C04B2}"/>
              </a:ext>
            </a:extLst>
          </p:cNvPr>
          <p:cNvGrpSpPr/>
          <p:nvPr/>
        </p:nvGrpSpPr>
        <p:grpSpPr>
          <a:xfrm>
            <a:off x="9321480" y="2580441"/>
            <a:ext cx="2031120" cy="374760"/>
            <a:chOff x="9321480" y="2137680"/>
            <a:chExt cx="2031120" cy="37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D34F8E0-608D-4274-A020-D56BEDDF236D}"/>
                    </a:ext>
                  </a:extLst>
                </p14:cNvPr>
                <p14:cNvContentPartPr/>
                <p14:nvPr/>
              </p14:nvContentPartPr>
              <p14:xfrm>
                <a:off x="9321480" y="2215800"/>
                <a:ext cx="417600" cy="296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D34F8E0-608D-4274-A020-D56BEDDF23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12120" y="2206440"/>
                  <a:ext cx="4363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085D81E-F020-4847-837B-2C2FB2BF82A7}"/>
                    </a:ext>
                  </a:extLst>
                </p14:cNvPr>
                <p14:cNvContentPartPr/>
                <p14:nvPr/>
              </p14:nvContentPartPr>
              <p14:xfrm>
                <a:off x="10079640" y="2137680"/>
                <a:ext cx="1272960" cy="327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085D81E-F020-4847-837B-2C2FB2BF82A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070280" y="2128320"/>
                  <a:ext cx="1291680" cy="34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7E3DE30-5127-427C-B2BF-27A7FF4BCDFA}"/>
                  </a:ext>
                </a:extLst>
              </p14:cNvPr>
              <p14:cNvContentPartPr/>
              <p14:nvPr/>
            </p14:nvContentPartPr>
            <p14:xfrm>
              <a:off x="924780" y="828180"/>
              <a:ext cx="9976680" cy="512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7E3DE30-5127-427C-B2BF-27A7FF4BCDF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5420" y="818820"/>
                <a:ext cx="9995400" cy="53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587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8C0856-D30D-4610-98C7-A6BCEE40775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34" y="1723478"/>
            <a:ext cx="1540048" cy="2310491"/>
          </a:xfrm>
          <a:prstGeom prst="rect">
            <a:avLst/>
          </a:prstGeom>
        </p:spPr>
      </p:pic>
      <p:pic>
        <p:nvPicPr>
          <p:cNvPr id="5" name="Picture 4" descr="A picture containing dolphin, aquatic mammal, black, dark&#10;&#10;Description automatically generated">
            <a:extLst>
              <a:ext uri="{FF2B5EF4-FFF2-40B4-BE49-F238E27FC236}">
                <a16:creationId xmlns:a16="http://schemas.microsoft.com/office/drawing/2014/main" id="{DD06BD36-D5B0-4574-9631-09D8F5408CF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57" y="4218725"/>
            <a:ext cx="2354648" cy="1501548"/>
          </a:xfrm>
          <a:prstGeom prst="rect">
            <a:avLst/>
          </a:prstGeom>
        </p:spPr>
      </p:pic>
      <p:pic>
        <p:nvPicPr>
          <p:cNvPr id="7" name="Picture 6" descr="An elephant with tusks&#10;&#10;Description automatically generated">
            <a:extLst>
              <a:ext uri="{FF2B5EF4-FFF2-40B4-BE49-F238E27FC236}">
                <a16:creationId xmlns:a16="http://schemas.microsoft.com/office/drawing/2014/main" id="{5F31F3D5-D19E-44C8-99E0-AD2C15EAE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403" y="376416"/>
            <a:ext cx="2588079" cy="2588079"/>
          </a:xfrm>
          <a:prstGeom prst="rect">
            <a:avLst/>
          </a:prstGeom>
        </p:spPr>
      </p:pic>
      <p:pic>
        <p:nvPicPr>
          <p:cNvPr id="9" name="Picture 8" descr="A picture containing green, frog&#10;&#10;Description automatically generated">
            <a:extLst>
              <a:ext uri="{FF2B5EF4-FFF2-40B4-BE49-F238E27FC236}">
                <a16:creationId xmlns:a16="http://schemas.microsoft.com/office/drawing/2014/main" id="{CF273A0C-749F-46A3-83F9-DA1D4B090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07" y="5060814"/>
            <a:ext cx="1679631" cy="1074964"/>
          </a:xfrm>
          <a:prstGeom prst="rect">
            <a:avLst/>
          </a:prstGeom>
        </p:spPr>
      </p:pic>
      <p:pic>
        <p:nvPicPr>
          <p:cNvPr id="11" name="Picture 10" descr="A picture containing primate, mammal, ape&#10;&#10;Description automatically generated">
            <a:extLst>
              <a:ext uri="{FF2B5EF4-FFF2-40B4-BE49-F238E27FC236}">
                <a16:creationId xmlns:a16="http://schemas.microsoft.com/office/drawing/2014/main" id="{3FAC4224-5A1D-4A74-A904-9F687EC7B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35" y="4652448"/>
            <a:ext cx="2193823" cy="1943100"/>
          </a:xfrm>
          <a:prstGeom prst="rect">
            <a:avLst/>
          </a:prstGeom>
        </p:spPr>
      </p:pic>
      <p:pic>
        <p:nvPicPr>
          <p:cNvPr id="17" name="Picture 16" descr="A picture containing bird, parrot, colorful, outdoor&#10;&#10;Description automatically generated">
            <a:extLst>
              <a:ext uri="{FF2B5EF4-FFF2-40B4-BE49-F238E27FC236}">
                <a16:creationId xmlns:a16="http://schemas.microsoft.com/office/drawing/2014/main" id="{57D85D6D-10F2-4D4D-A2B5-95A88E3CF5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36" y="3041867"/>
            <a:ext cx="1758705" cy="1536733"/>
          </a:xfrm>
          <a:prstGeom prst="rect">
            <a:avLst/>
          </a:prstGeom>
        </p:spPr>
      </p:pic>
      <p:pic>
        <p:nvPicPr>
          <p:cNvPr id="21" name="Picture 20" descr="A picture containing invertebrate, coelenterate, jellyfish, hydrozoan&#10;&#10;Description automatically generated">
            <a:extLst>
              <a:ext uri="{FF2B5EF4-FFF2-40B4-BE49-F238E27FC236}">
                <a16:creationId xmlns:a16="http://schemas.microsoft.com/office/drawing/2014/main" id="{4F733808-DF54-4B70-9A8F-3E92BAEB3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51" y="3544267"/>
            <a:ext cx="1117028" cy="1573994"/>
          </a:xfrm>
          <a:prstGeom prst="rect">
            <a:avLst/>
          </a:prstGeom>
        </p:spPr>
      </p:pic>
      <p:pic>
        <p:nvPicPr>
          <p:cNvPr id="23" name="Picture 22" descr="A picture containing invertebrate, indoor, arthropod&#10;&#10;Description automatically generated">
            <a:extLst>
              <a:ext uri="{FF2B5EF4-FFF2-40B4-BE49-F238E27FC236}">
                <a16:creationId xmlns:a16="http://schemas.microsoft.com/office/drawing/2014/main" id="{13BE5F10-241E-4B38-832A-018A7E28AAC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55" y="973551"/>
            <a:ext cx="1139297" cy="7589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39BCACB-1E79-485E-A6BC-F485B4B39B2F}"/>
                  </a:ext>
                </a:extLst>
              </p14:cNvPr>
              <p14:cNvContentPartPr/>
              <p14:nvPr/>
            </p14:nvContentPartPr>
            <p14:xfrm>
              <a:off x="5681345" y="455040"/>
              <a:ext cx="1284120" cy="404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39BCACB-1E79-485E-A6BC-F485B4B39B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71985" y="445680"/>
                <a:ext cx="13028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F1F8CCC-910B-405F-A456-3A69789CEF20}"/>
                  </a:ext>
                </a:extLst>
              </p14:cNvPr>
              <p14:cNvContentPartPr/>
              <p14:nvPr/>
            </p14:nvContentPartPr>
            <p14:xfrm>
              <a:off x="7442825" y="394200"/>
              <a:ext cx="1675440" cy="387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F1F8CCC-910B-405F-A456-3A69789CEF2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3465" y="384840"/>
                <a:ext cx="169416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623C65A-8043-41D3-942B-F0112FF52726}"/>
                  </a:ext>
                </a:extLst>
              </p14:cNvPr>
              <p14:cNvContentPartPr/>
              <p14:nvPr/>
            </p14:nvContentPartPr>
            <p14:xfrm>
              <a:off x="5380025" y="197640"/>
              <a:ext cx="3986640" cy="5508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623C65A-8043-41D3-942B-F0112FF5272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70665" y="188280"/>
                <a:ext cx="4005360" cy="55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27705B4-32C3-4767-AB09-FC40590E2E4B}"/>
                  </a:ext>
                </a:extLst>
              </p14:cNvPr>
              <p14:cNvContentPartPr/>
              <p14:nvPr/>
            </p14:nvContentPartPr>
            <p14:xfrm>
              <a:off x="5508545" y="1155808"/>
              <a:ext cx="1288800" cy="506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27705B4-32C3-4767-AB09-FC40590E2E4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99185" y="1146448"/>
                <a:ext cx="130752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7E053CF-52B6-45DC-ACE8-B22F7D80F5A6}"/>
                  </a:ext>
                </a:extLst>
              </p14:cNvPr>
              <p14:cNvContentPartPr/>
              <p14:nvPr/>
            </p14:nvContentPartPr>
            <p14:xfrm>
              <a:off x="7880225" y="1156528"/>
              <a:ext cx="506520" cy="287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7E053CF-52B6-45DC-ACE8-B22F7D80F5A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70865" y="1147168"/>
                <a:ext cx="52524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96D9474-9A6F-4219-A3D9-B5CB844E93E5}"/>
                  </a:ext>
                </a:extLst>
              </p14:cNvPr>
              <p14:cNvContentPartPr/>
              <p14:nvPr/>
            </p14:nvContentPartPr>
            <p14:xfrm>
              <a:off x="5889065" y="1748946"/>
              <a:ext cx="448200" cy="244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96D9474-9A6F-4219-A3D9-B5CB844E93E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79705" y="1739586"/>
                <a:ext cx="46692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E776FDE-3929-4E3F-8977-7F2EB1ACDA94}"/>
                  </a:ext>
                </a:extLst>
              </p14:cNvPr>
              <p14:cNvContentPartPr/>
              <p14:nvPr/>
            </p14:nvContentPartPr>
            <p14:xfrm>
              <a:off x="7727945" y="1657866"/>
              <a:ext cx="799560" cy="275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E776FDE-3929-4E3F-8977-7F2EB1ACDA9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18585" y="1648506"/>
                <a:ext cx="81828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362E799-E883-4C7A-84DE-0BB127CB633F}"/>
                  </a:ext>
                </a:extLst>
              </p14:cNvPr>
              <p14:cNvContentPartPr/>
              <p14:nvPr/>
            </p14:nvContentPartPr>
            <p14:xfrm>
              <a:off x="5720945" y="2149986"/>
              <a:ext cx="2720160" cy="4572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362E799-E883-4C7A-84DE-0BB127CB633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11585" y="2140626"/>
                <a:ext cx="273888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4ABE17A-942E-4574-B1F1-E521A3968CE6}"/>
                  </a:ext>
                </a:extLst>
              </p14:cNvPr>
              <p14:cNvContentPartPr/>
              <p14:nvPr/>
            </p14:nvContentPartPr>
            <p14:xfrm>
              <a:off x="5619425" y="2797450"/>
              <a:ext cx="809280" cy="3510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4ABE17A-942E-4574-B1F1-E521A3968CE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10065" y="2788090"/>
                <a:ext cx="82800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36044AE-FCBA-434B-B60A-A80D9DF64C5F}"/>
                  </a:ext>
                </a:extLst>
              </p14:cNvPr>
              <p14:cNvContentPartPr/>
              <p14:nvPr/>
            </p14:nvContentPartPr>
            <p14:xfrm>
              <a:off x="7825145" y="2808610"/>
              <a:ext cx="688680" cy="253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36044AE-FCBA-434B-B60A-A80D9DF64C5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815785" y="2799250"/>
                <a:ext cx="70740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E6FF020-5FD3-4165-9536-339653658E9D}"/>
                  </a:ext>
                </a:extLst>
              </p14:cNvPr>
              <p14:cNvContentPartPr/>
              <p14:nvPr/>
            </p14:nvContentPartPr>
            <p14:xfrm>
              <a:off x="8694545" y="1716046"/>
              <a:ext cx="1396440" cy="9576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E6FF020-5FD3-4165-9536-339653658E9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685185" y="1706686"/>
                <a:ext cx="1415160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77A534C-8733-47C5-803A-1E5767B59F00}"/>
                  </a:ext>
                </a:extLst>
              </p14:cNvPr>
              <p14:cNvContentPartPr/>
              <p14:nvPr/>
            </p14:nvContentPartPr>
            <p14:xfrm>
              <a:off x="5812385" y="3327370"/>
              <a:ext cx="600120" cy="2610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77A534C-8733-47C5-803A-1E5767B59F0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03025" y="3318010"/>
                <a:ext cx="61884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D96852B-09BE-440F-A798-B26B6B811AC3}"/>
                  </a:ext>
                </a:extLst>
              </p14:cNvPr>
              <p14:cNvContentPartPr/>
              <p14:nvPr/>
            </p14:nvContentPartPr>
            <p14:xfrm>
              <a:off x="7917665" y="3285610"/>
              <a:ext cx="432720" cy="237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D96852B-09BE-440F-A798-B26B6B811AC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908305" y="3276250"/>
                <a:ext cx="4514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3D63B8E-2AF5-4A2F-ADF3-6BF757D61819}"/>
                  </a:ext>
                </a:extLst>
              </p14:cNvPr>
              <p14:cNvContentPartPr/>
              <p14:nvPr/>
            </p14:nvContentPartPr>
            <p14:xfrm>
              <a:off x="5707265" y="3804010"/>
              <a:ext cx="620280" cy="2674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3D63B8E-2AF5-4A2F-ADF3-6BF757D6181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97905" y="3794650"/>
                <a:ext cx="63900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2D074C4-9019-4569-BC6C-0EADF617A3EB}"/>
                  </a:ext>
                </a:extLst>
              </p14:cNvPr>
              <p14:cNvContentPartPr/>
              <p14:nvPr/>
            </p14:nvContentPartPr>
            <p14:xfrm>
              <a:off x="7849265" y="3752170"/>
              <a:ext cx="550080" cy="2498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2D074C4-9019-4569-BC6C-0EADF617A3E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839905" y="3742810"/>
                <a:ext cx="56880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BA3CFB0-1E21-4C30-8654-390499187281}"/>
                  </a:ext>
                </a:extLst>
              </p14:cNvPr>
              <p14:cNvContentPartPr/>
              <p14:nvPr/>
            </p14:nvContentPartPr>
            <p14:xfrm>
              <a:off x="5576585" y="4332240"/>
              <a:ext cx="1130400" cy="3625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BA3CFB0-1E21-4C30-8654-3904991872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567225" y="4322880"/>
                <a:ext cx="114912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D3D1A7-2D75-4A28-9239-2EFDCD31F75C}"/>
                  </a:ext>
                </a:extLst>
              </p14:cNvPr>
              <p14:cNvContentPartPr/>
              <p14:nvPr/>
            </p14:nvContentPartPr>
            <p14:xfrm>
              <a:off x="7781225" y="4370400"/>
              <a:ext cx="641160" cy="222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D3D1A7-2D75-4A28-9239-2EFDCD31F75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771865" y="4361040"/>
                <a:ext cx="6598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03A4709-811A-4A41-9817-EE16904D0B78}"/>
                  </a:ext>
                </a:extLst>
              </p14:cNvPr>
              <p14:cNvContentPartPr/>
              <p14:nvPr/>
            </p14:nvContentPartPr>
            <p14:xfrm>
              <a:off x="5562905" y="4854240"/>
              <a:ext cx="947880" cy="3132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03A4709-811A-4A41-9817-EE16904D0B7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53545" y="4844880"/>
                <a:ext cx="96660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1774507-7688-45E3-BBBD-92633336C775}"/>
                  </a:ext>
                </a:extLst>
              </p14:cNvPr>
              <p14:cNvContentPartPr/>
              <p14:nvPr/>
            </p14:nvContentPartPr>
            <p14:xfrm>
              <a:off x="7793105" y="4857480"/>
              <a:ext cx="720720" cy="243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1774507-7688-45E3-BBBD-92633336C77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83745" y="4848120"/>
                <a:ext cx="73944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93715D7-8A64-4572-9EF0-CAEA9FF6609B}"/>
                  </a:ext>
                </a:extLst>
              </p14:cNvPr>
              <p14:cNvContentPartPr/>
              <p14:nvPr/>
            </p14:nvContentPartPr>
            <p14:xfrm>
              <a:off x="5752625" y="5353200"/>
              <a:ext cx="968040" cy="2768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93715D7-8A64-4572-9EF0-CAEA9FF6609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743265" y="5343840"/>
                <a:ext cx="9867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805037A-C5A3-401A-9FFC-E240284B33F3}"/>
                  </a:ext>
                </a:extLst>
              </p14:cNvPr>
              <p14:cNvContentPartPr/>
              <p14:nvPr/>
            </p14:nvContentPartPr>
            <p14:xfrm>
              <a:off x="7800665" y="5343840"/>
              <a:ext cx="640440" cy="2707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805037A-C5A3-401A-9FFC-E240284B33F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791305" y="5334480"/>
                <a:ext cx="65916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BB7912C-3DC9-496B-B7F3-6BAF8CE3A154}"/>
                  </a:ext>
                </a:extLst>
              </p14:cNvPr>
              <p14:cNvContentPartPr/>
              <p14:nvPr/>
            </p14:nvContentPartPr>
            <p14:xfrm>
              <a:off x="5554985" y="5874120"/>
              <a:ext cx="1317960" cy="326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BB7912C-3DC9-496B-B7F3-6BAF8CE3A15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45625" y="5864760"/>
                <a:ext cx="133668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6464699-C068-4C92-B107-14E28502BD62}"/>
                  </a:ext>
                </a:extLst>
              </p14:cNvPr>
              <p14:cNvContentPartPr/>
              <p14:nvPr/>
            </p14:nvContentPartPr>
            <p14:xfrm>
              <a:off x="7764305" y="5889240"/>
              <a:ext cx="755640" cy="242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6464699-C068-4C92-B107-14E28502BD6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754945" y="5879880"/>
                <a:ext cx="774360" cy="261360"/>
              </a:xfrm>
              <a:prstGeom prst="rect">
                <a:avLst/>
              </a:prstGeom>
            </p:spPr>
          </p:pic>
        </mc:Fallback>
      </mc:AlternateContent>
      <p:pic>
        <p:nvPicPr>
          <p:cNvPr id="52" name="Picture 5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8EDB59B-99F2-440C-9ADB-853B1A73C1FC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726" y="4002010"/>
            <a:ext cx="2266667" cy="2485714"/>
          </a:xfrm>
          <a:prstGeom prst="rect">
            <a:avLst/>
          </a:prstGeom>
        </p:spPr>
      </p:pic>
      <p:pic>
        <p:nvPicPr>
          <p:cNvPr id="15" name="Picture 14" descr="A picture containing big cat, mammal, lion, staring&#10;&#10;Description automatically generated">
            <a:extLst>
              <a:ext uri="{FF2B5EF4-FFF2-40B4-BE49-F238E27FC236}">
                <a16:creationId xmlns:a16="http://schemas.microsoft.com/office/drawing/2014/main" id="{EB73CE53-F63F-4A26-B1A3-D4EFF05195B8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240" y="1672010"/>
            <a:ext cx="2742472" cy="17954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C2BEDF3-3271-412E-99A5-C4833C4B3EC7}"/>
                  </a:ext>
                </a:extLst>
              </p14:cNvPr>
              <p14:cNvContentPartPr/>
              <p14:nvPr/>
            </p14:nvContentPartPr>
            <p14:xfrm>
              <a:off x="10230120" y="3574080"/>
              <a:ext cx="1342800" cy="9457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C2BEDF3-3271-412E-99A5-C4833C4B3EC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220760" y="3564720"/>
                <a:ext cx="1361520" cy="9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2883A3F-E229-46EF-A46B-773B9522808D}"/>
                  </a:ext>
                </a:extLst>
              </p14:cNvPr>
              <p14:cNvContentPartPr/>
              <p14:nvPr/>
            </p14:nvContentPartPr>
            <p14:xfrm>
              <a:off x="8989560" y="3391920"/>
              <a:ext cx="1422360" cy="1280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2883A3F-E229-46EF-A46B-773B9522808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980200" y="3382560"/>
                <a:ext cx="1441080" cy="12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64AA739-BFB1-4C65-871D-AD1E49A8D7DF}"/>
                  </a:ext>
                </a:extLst>
              </p14:cNvPr>
              <p14:cNvContentPartPr/>
              <p14:nvPr/>
            </p14:nvContentPartPr>
            <p14:xfrm>
              <a:off x="10157955" y="5346336"/>
              <a:ext cx="1019880" cy="6346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64AA739-BFB1-4C65-871D-AD1E49A8D7D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148595" y="5336976"/>
                <a:ext cx="1038600" cy="6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3C3FBA0-ACAC-47AB-B56B-3DE162D99C48}"/>
                  </a:ext>
                </a:extLst>
              </p14:cNvPr>
              <p14:cNvContentPartPr/>
              <p14:nvPr/>
            </p14:nvContentPartPr>
            <p14:xfrm>
              <a:off x="8610120" y="4398480"/>
              <a:ext cx="259920" cy="16840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3C3FBA0-ACAC-47AB-B56B-3DE162D99C4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600760" y="4389120"/>
                <a:ext cx="278640" cy="170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F250518D-EADC-4398-9450-EDD1F432F08C}"/>
              </a:ext>
            </a:extLst>
          </p:cNvPr>
          <p:cNvGrpSpPr/>
          <p:nvPr/>
        </p:nvGrpSpPr>
        <p:grpSpPr>
          <a:xfrm>
            <a:off x="9717641" y="122339"/>
            <a:ext cx="2330527" cy="1670054"/>
            <a:chOff x="9717641" y="122339"/>
            <a:chExt cx="2330527" cy="1670054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923E7F62-5C24-4C27-85E8-581DCC26C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7641" y="122339"/>
              <a:ext cx="1463808" cy="1120293"/>
            </a:xfrm>
            <a:prstGeom prst="rect">
              <a:avLst/>
            </a:prstGeom>
          </p:spPr>
        </p:pic>
        <p:pic>
          <p:nvPicPr>
            <p:cNvPr id="60" name="Picture 59" descr="A close-up of a computer chip&#10;&#10;Description automatically generated with medium confidence">
              <a:extLst>
                <a:ext uri="{FF2B5EF4-FFF2-40B4-BE49-F238E27FC236}">
                  <a16:creationId xmlns:a16="http://schemas.microsoft.com/office/drawing/2014/main" id="{88B975A6-13F8-4323-BA6D-9A31DF106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2234" y="672100"/>
              <a:ext cx="1255934" cy="112029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2B0AFC6-8942-4101-BAD7-2E0BB3B6BD06}"/>
                  </a:ext>
                </a:extLst>
              </p14:cNvPr>
              <p14:cNvContentPartPr/>
              <p14:nvPr/>
            </p14:nvContentPartPr>
            <p14:xfrm>
              <a:off x="10584360" y="710280"/>
              <a:ext cx="261360" cy="500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2B0AFC6-8942-4101-BAD7-2E0BB3B6BD0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575000" y="700920"/>
                <a:ext cx="280080" cy="51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638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3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51CFC4F-C26D-4361-AE1A-6693FAC02190}"/>
                  </a:ext>
                </a:extLst>
              </p14:cNvPr>
              <p14:cNvContentPartPr/>
              <p14:nvPr/>
            </p14:nvContentPartPr>
            <p14:xfrm>
              <a:off x="1852731" y="961740"/>
              <a:ext cx="8658720" cy="4934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51CFC4F-C26D-4361-AE1A-6693FAC021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3371" y="952380"/>
                <a:ext cx="8677440" cy="49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3B809D1-28AE-4378-BD23-16AE6185DCEA}"/>
                  </a:ext>
                </a:extLst>
              </p14:cNvPr>
              <p14:cNvContentPartPr/>
              <p14:nvPr/>
            </p14:nvContentPartPr>
            <p14:xfrm>
              <a:off x="5673600" y="1238400"/>
              <a:ext cx="3921840" cy="446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3B809D1-28AE-4378-BD23-16AE6185DC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4240" y="1229040"/>
                <a:ext cx="394056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7E9462D-941C-4984-A6DF-B4CCA1F65C76}"/>
                  </a:ext>
                </a:extLst>
              </p14:cNvPr>
              <p14:cNvContentPartPr/>
              <p14:nvPr/>
            </p14:nvContentPartPr>
            <p14:xfrm>
              <a:off x="2150640" y="2135160"/>
              <a:ext cx="2517840" cy="398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7E9462D-941C-4984-A6DF-B4CCA1F65C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41280" y="2125800"/>
                <a:ext cx="253656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B653F28-1C11-406C-A3C1-EEC0C6005867}"/>
                  </a:ext>
                </a:extLst>
              </p14:cNvPr>
              <p14:cNvContentPartPr/>
              <p14:nvPr/>
            </p14:nvContentPartPr>
            <p14:xfrm>
              <a:off x="5619960" y="2160000"/>
              <a:ext cx="1387440" cy="322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B653F28-1C11-406C-A3C1-EEC0C600586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10600" y="2150640"/>
                <a:ext cx="140616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67761C9-CEE8-4C8D-BC97-BF72DACA20B1}"/>
                  </a:ext>
                </a:extLst>
              </p14:cNvPr>
              <p14:cNvContentPartPr/>
              <p14:nvPr/>
            </p14:nvContentPartPr>
            <p14:xfrm>
              <a:off x="8370360" y="2252160"/>
              <a:ext cx="1073520" cy="217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67761C9-CEE8-4C8D-BC97-BF72DACA20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61000" y="2242800"/>
                <a:ext cx="109224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6EAFA2A-63F3-4444-9486-48FB74FB1B00}"/>
                  </a:ext>
                </a:extLst>
              </p14:cNvPr>
              <p14:cNvContentPartPr/>
              <p14:nvPr/>
            </p14:nvContentPartPr>
            <p14:xfrm>
              <a:off x="5266440" y="2595600"/>
              <a:ext cx="2138400" cy="411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6EAFA2A-63F3-4444-9486-48FB74FB1B0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57080" y="2586240"/>
                <a:ext cx="215712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131ED0C-34E8-43BD-8C38-D5D06AC4FE8A}"/>
                  </a:ext>
                </a:extLst>
              </p14:cNvPr>
              <p14:cNvContentPartPr/>
              <p14:nvPr/>
            </p14:nvContentPartPr>
            <p14:xfrm>
              <a:off x="7826400" y="2584440"/>
              <a:ext cx="2194920" cy="411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131ED0C-34E8-43BD-8C38-D5D06AC4FE8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17040" y="2575080"/>
                <a:ext cx="221364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E506C70-762B-4538-AB2D-3AA38CE73410}"/>
                  </a:ext>
                </a:extLst>
              </p14:cNvPr>
              <p14:cNvContentPartPr/>
              <p14:nvPr/>
            </p14:nvContentPartPr>
            <p14:xfrm>
              <a:off x="5349960" y="846720"/>
              <a:ext cx="1799640" cy="283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E506C70-762B-4538-AB2D-3AA38CE7341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40600" y="837360"/>
                <a:ext cx="181836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2902559-ECB4-45AC-92D2-171708502BCF}"/>
                  </a:ext>
                </a:extLst>
              </p14:cNvPr>
              <p14:cNvContentPartPr/>
              <p14:nvPr/>
            </p14:nvContentPartPr>
            <p14:xfrm>
              <a:off x="2196720" y="3266415"/>
              <a:ext cx="7247160" cy="438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2902559-ECB4-45AC-92D2-171708502BC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87360" y="3257055"/>
                <a:ext cx="72658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F53B2D7-EB98-4BF8-8BC7-CF09D8CC9819}"/>
                  </a:ext>
                </a:extLst>
              </p14:cNvPr>
              <p14:cNvContentPartPr/>
              <p14:nvPr/>
            </p14:nvContentPartPr>
            <p14:xfrm>
              <a:off x="5349960" y="3674131"/>
              <a:ext cx="1983600" cy="226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F53B2D7-EB98-4BF8-8BC7-CF09D8CC981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40600" y="3664771"/>
                <a:ext cx="200232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FD8C30C-26FD-4030-A401-D1BBB83FFEE8}"/>
                  </a:ext>
                </a:extLst>
              </p14:cNvPr>
              <p14:cNvContentPartPr/>
              <p14:nvPr/>
            </p14:nvContentPartPr>
            <p14:xfrm>
              <a:off x="2181240" y="4157360"/>
              <a:ext cx="4948200" cy="3168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FD8C30C-26FD-4030-A401-D1BBB83FFEE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71880" y="4148000"/>
                <a:ext cx="496692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B84B6E2-150B-4399-B29C-51A4B84D3DEB}"/>
                  </a:ext>
                </a:extLst>
              </p14:cNvPr>
              <p14:cNvContentPartPr/>
              <p14:nvPr/>
            </p14:nvContentPartPr>
            <p14:xfrm>
              <a:off x="8610120" y="4214240"/>
              <a:ext cx="1026360" cy="261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B84B6E2-150B-4399-B29C-51A4B84D3DE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00760" y="4204880"/>
                <a:ext cx="104508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0A47F33-90D6-4756-A071-715F7AE9C067}"/>
                  </a:ext>
                </a:extLst>
              </p14:cNvPr>
              <p14:cNvContentPartPr/>
              <p14:nvPr/>
            </p14:nvContentPartPr>
            <p14:xfrm>
              <a:off x="2159640" y="4801365"/>
              <a:ext cx="7433640" cy="3560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0A47F33-90D6-4756-A071-715F7AE9C06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50280" y="4792005"/>
                <a:ext cx="745236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6BE17A5-B7B3-4271-92C7-CB4FAF8A959B}"/>
                  </a:ext>
                </a:extLst>
              </p14:cNvPr>
              <p14:cNvContentPartPr/>
              <p14:nvPr/>
            </p14:nvContentPartPr>
            <p14:xfrm>
              <a:off x="2176560" y="5469120"/>
              <a:ext cx="719280" cy="292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6BE17A5-B7B3-4271-92C7-CB4FAF8A959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67200" y="5459760"/>
                <a:ext cx="73800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AC67BDB-5818-4F46-9768-403C49958650}"/>
                  </a:ext>
                </a:extLst>
              </p14:cNvPr>
              <p14:cNvContentPartPr/>
              <p14:nvPr/>
            </p14:nvContentPartPr>
            <p14:xfrm>
              <a:off x="5744880" y="5500440"/>
              <a:ext cx="1247760" cy="248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AC67BDB-5818-4F46-9768-403C4995865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35520" y="5491080"/>
                <a:ext cx="126648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A5A2987-288B-46E7-8EB6-FC4D43CDD614}"/>
                  </a:ext>
                </a:extLst>
              </p14:cNvPr>
              <p14:cNvContentPartPr/>
              <p14:nvPr/>
            </p14:nvContentPartPr>
            <p14:xfrm>
              <a:off x="8644320" y="5484960"/>
              <a:ext cx="603000" cy="239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A5A2987-288B-46E7-8EB6-FC4D43CDD61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34960" y="5475600"/>
                <a:ext cx="621720" cy="25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729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EEE1803-6DD2-4575-8ADF-A1811325EB69}"/>
                  </a:ext>
                </a:extLst>
              </p14:cNvPr>
              <p14:cNvContentPartPr/>
              <p14:nvPr/>
            </p14:nvContentPartPr>
            <p14:xfrm>
              <a:off x="2836800" y="526320"/>
              <a:ext cx="5932800" cy="987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EEE1803-6DD2-4575-8ADF-A1811325EB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7440" y="516960"/>
                <a:ext cx="5951520" cy="10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786D4AA-BEC9-4912-9C10-08D39B3A48B4}"/>
                  </a:ext>
                </a:extLst>
              </p14:cNvPr>
              <p14:cNvContentPartPr/>
              <p14:nvPr/>
            </p14:nvContentPartPr>
            <p14:xfrm>
              <a:off x="1081440" y="3236910"/>
              <a:ext cx="4186080" cy="414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786D4AA-BEC9-4912-9C10-08D39B3A48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2080" y="3227550"/>
                <a:ext cx="420480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81E5825-3D15-4BB9-935A-46A0621A5FDF}"/>
                  </a:ext>
                </a:extLst>
              </p14:cNvPr>
              <p14:cNvContentPartPr/>
              <p14:nvPr/>
            </p14:nvContentPartPr>
            <p14:xfrm>
              <a:off x="4041720" y="2487030"/>
              <a:ext cx="3212640" cy="483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81E5825-3D15-4BB9-935A-46A0621A5F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32360" y="2477670"/>
                <a:ext cx="323136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209D0B3-DC51-45EC-B316-601FAA1EA776}"/>
                  </a:ext>
                </a:extLst>
              </p14:cNvPr>
              <p14:cNvContentPartPr/>
              <p14:nvPr/>
            </p14:nvContentPartPr>
            <p14:xfrm>
              <a:off x="4191840" y="3879870"/>
              <a:ext cx="3547800" cy="711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209D0B3-DC51-45EC-B316-601FAA1EA77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82480" y="3870510"/>
                <a:ext cx="3566520" cy="73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941ADEC-2690-4C48-8588-BD8469F1188C}"/>
                  </a:ext>
                </a:extLst>
              </p14:cNvPr>
              <p14:cNvContentPartPr/>
              <p14:nvPr/>
            </p14:nvContentPartPr>
            <p14:xfrm>
              <a:off x="3158438" y="1831905"/>
              <a:ext cx="5394600" cy="455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941ADEC-2690-4C48-8588-BD8469F118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49078" y="1822545"/>
                <a:ext cx="541332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9496F9-FB6E-4875-9409-B85035F71E77}"/>
                  </a:ext>
                </a:extLst>
              </p14:cNvPr>
              <p14:cNvContentPartPr/>
              <p14:nvPr/>
            </p14:nvContentPartPr>
            <p14:xfrm>
              <a:off x="3158438" y="4789969"/>
              <a:ext cx="5583960" cy="360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9496F9-FB6E-4875-9409-B85035F71E7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49078" y="4780609"/>
                <a:ext cx="5602680" cy="37944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3068EBA-56E7-49D2-9721-60723617B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229" y="5396299"/>
            <a:ext cx="1175542" cy="117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F78833B-2768-4451-AB24-67F3B618E6EC}"/>
                  </a:ext>
                </a:extLst>
              </p14:cNvPr>
              <p14:cNvContentPartPr/>
              <p14:nvPr/>
            </p14:nvContentPartPr>
            <p14:xfrm>
              <a:off x="7148520" y="3087510"/>
              <a:ext cx="3402720" cy="896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F78833B-2768-4451-AB24-67F3B618E6E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39160" y="3078150"/>
                <a:ext cx="3421440" cy="91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880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5A80E4-15C1-4E8E-99B6-4D8D1F11F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 I Machine Learning or Not?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E62C8-C36D-479C-938D-D3FACDBFE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Toaster detects shade of the bread and pops based on dial setting</a:t>
            </a:r>
          </a:p>
          <a:p>
            <a:r>
              <a:rPr lang="en-US" dirty="0"/>
              <a:t>Database of stoplight pictures and label if Green Yellow Red</a:t>
            </a:r>
          </a:p>
          <a:p>
            <a:r>
              <a:rPr lang="en-US" dirty="0"/>
              <a:t>Truck scale beneath Amazon loading dock that knows max load</a:t>
            </a:r>
          </a:p>
          <a:p>
            <a:r>
              <a:rPr lang="en-US" dirty="0"/>
              <a:t>Truck scale that weighs load and is told whether truck crashed/broke</a:t>
            </a:r>
          </a:p>
          <a:p>
            <a:r>
              <a:rPr lang="en-US" dirty="0"/>
              <a:t>Smart bomb with fins and GPS that steers itself to target</a:t>
            </a:r>
          </a:p>
          <a:p>
            <a:r>
              <a:rPr lang="en-US" dirty="0"/>
              <a:t>Randomly navigated bomb with # military / civilian casualties</a:t>
            </a:r>
          </a:p>
          <a:p>
            <a:r>
              <a:rPr lang="en-US" dirty="0"/>
              <a:t>Adaptive cruise control</a:t>
            </a:r>
          </a:p>
          <a:p>
            <a:r>
              <a:rPr lang="en-US" dirty="0"/>
              <a:t>Aircraft autopilot systems</a:t>
            </a:r>
          </a:p>
        </p:txBody>
      </p:sp>
    </p:spTree>
    <p:extLst>
      <p:ext uri="{BB962C8B-B14F-4D97-AF65-F5344CB8AC3E}">
        <p14:creationId xmlns:p14="http://schemas.microsoft.com/office/powerpoint/2010/main" val="271489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39B711A-8977-42D2-BEBD-E7085C992D43}"/>
                  </a:ext>
                </a:extLst>
              </p14:cNvPr>
              <p14:cNvContentPartPr/>
              <p14:nvPr/>
            </p14:nvContentPartPr>
            <p14:xfrm>
              <a:off x="1570602" y="1564740"/>
              <a:ext cx="2508840" cy="3674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39B711A-8977-42D2-BEBD-E7085C992D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1242" y="1555380"/>
                <a:ext cx="2527560" cy="36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016C45F-081D-47ED-BA24-E3A460609BF5}"/>
                  </a:ext>
                </a:extLst>
              </p14:cNvPr>
              <p14:cNvContentPartPr/>
              <p14:nvPr/>
            </p14:nvContentPartPr>
            <p14:xfrm>
              <a:off x="7964609" y="1618740"/>
              <a:ext cx="2590920" cy="3620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016C45F-081D-47ED-BA24-E3A460609B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55249" y="1609380"/>
                <a:ext cx="2609640" cy="36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B8DE26F-1062-4A48-A697-3AB088ABF723}"/>
                  </a:ext>
                </a:extLst>
              </p14:cNvPr>
              <p14:cNvContentPartPr/>
              <p14:nvPr/>
            </p14:nvContentPartPr>
            <p14:xfrm>
              <a:off x="10148746" y="2349167"/>
              <a:ext cx="4680" cy="1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B8DE26F-1062-4A48-A697-3AB088ABF7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39746" y="2340527"/>
                <a:ext cx="2232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598A5DD8-9026-4D31-B1EE-76A964D0F03F}"/>
              </a:ext>
            </a:extLst>
          </p:cNvPr>
          <p:cNvGrpSpPr/>
          <p:nvPr/>
        </p:nvGrpSpPr>
        <p:grpSpPr>
          <a:xfrm>
            <a:off x="7589991" y="612489"/>
            <a:ext cx="3422880" cy="529071"/>
            <a:chOff x="7089480" y="612489"/>
            <a:chExt cx="3422880" cy="52907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6D599BB-22E4-4D70-A6CD-4601CE4B6428}"/>
                    </a:ext>
                  </a:extLst>
                </p14:cNvPr>
                <p14:cNvContentPartPr/>
                <p14:nvPr/>
              </p14:nvContentPartPr>
              <p14:xfrm>
                <a:off x="7220378" y="612489"/>
                <a:ext cx="3078360" cy="386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6D599BB-22E4-4D70-A6CD-4601CE4B642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11018" y="603129"/>
                  <a:ext cx="309708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D79DB0C-91EA-4903-A68B-868C6D42E3C1}"/>
                    </a:ext>
                  </a:extLst>
                </p14:cNvPr>
                <p14:cNvContentPartPr/>
                <p14:nvPr/>
              </p14:nvContentPartPr>
              <p14:xfrm>
                <a:off x="7089480" y="1066320"/>
                <a:ext cx="3422880" cy="7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D79DB0C-91EA-4903-A68B-868C6D42E3C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80120" y="1056960"/>
                  <a:ext cx="344160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52056E8-AD82-4E5F-9E08-527B6F8F75CE}"/>
              </a:ext>
            </a:extLst>
          </p:cNvPr>
          <p:cNvGrpSpPr/>
          <p:nvPr/>
        </p:nvGrpSpPr>
        <p:grpSpPr>
          <a:xfrm>
            <a:off x="726557" y="612489"/>
            <a:ext cx="4159285" cy="539946"/>
            <a:chOff x="1063440" y="612489"/>
            <a:chExt cx="4159285" cy="53994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0857ADC-E860-4517-9E83-6D1CF071DA62}"/>
                    </a:ext>
                  </a:extLst>
                </p14:cNvPr>
                <p14:cNvContentPartPr/>
                <p14:nvPr/>
              </p14:nvContentPartPr>
              <p14:xfrm>
                <a:off x="1101085" y="612489"/>
                <a:ext cx="4121640" cy="352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0857ADC-E860-4517-9E83-6D1CF071DA6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91725" y="603129"/>
                  <a:ext cx="41403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8982D2E-F8B1-4658-8EB8-7D806B619505}"/>
                    </a:ext>
                  </a:extLst>
                </p14:cNvPr>
                <p14:cNvContentPartPr/>
                <p14:nvPr/>
              </p14:nvContentPartPr>
              <p14:xfrm>
                <a:off x="1063440" y="1093035"/>
                <a:ext cx="4118400" cy="59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8982D2E-F8B1-4658-8EB8-7D806B61950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54080" y="1083675"/>
                  <a:ext cx="4137120" cy="7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D83A0F5-A9C1-4E70-8673-438C1D472666}"/>
                  </a:ext>
                </a:extLst>
              </p14:cNvPr>
              <p14:cNvContentPartPr/>
              <p14:nvPr/>
            </p14:nvContentPartPr>
            <p14:xfrm>
              <a:off x="4868417" y="2455042"/>
              <a:ext cx="2421360" cy="2170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D83A0F5-A9C1-4E70-8673-438C1D47266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59057" y="2445682"/>
                <a:ext cx="2440080" cy="21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3D44BCF-0FE1-46AF-83BA-9D1FE91C58CC}"/>
                  </a:ext>
                </a:extLst>
              </p14:cNvPr>
              <p14:cNvContentPartPr/>
              <p14:nvPr/>
            </p14:nvContentPartPr>
            <p14:xfrm>
              <a:off x="7840191" y="5607228"/>
              <a:ext cx="3172680" cy="522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3D44BCF-0FE1-46AF-83BA-9D1FE91C58C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30831" y="5597868"/>
                <a:ext cx="319140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D8FA0CE-8048-4DDE-B91B-863D942526DC}"/>
                  </a:ext>
                </a:extLst>
              </p14:cNvPr>
              <p14:cNvContentPartPr/>
              <p14:nvPr/>
            </p14:nvContentPartPr>
            <p14:xfrm>
              <a:off x="1243337" y="5730351"/>
              <a:ext cx="3084840" cy="515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D8FA0CE-8048-4DDE-B91B-863D942526D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33977" y="5720991"/>
                <a:ext cx="3103560" cy="53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63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ictures Caricature Isaac Newton Coloring For Kids | Isaac newton,  Caricature, Coloring pages for kids">
            <a:extLst>
              <a:ext uri="{FF2B5EF4-FFF2-40B4-BE49-F238E27FC236}">
                <a16:creationId xmlns:a16="http://schemas.microsoft.com/office/drawing/2014/main" id="{9830C2B1-1FE4-4D06-AEA8-51A1BAA28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4250"/>
          <a:stretch/>
        </p:blipFill>
        <p:spPr bwMode="auto">
          <a:xfrm>
            <a:off x="1538686" y="2147227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alileo Galilei Drawing by Oprea Nicolae">
            <a:extLst>
              <a:ext uri="{FF2B5EF4-FFF2-40B4-BE49-F238E27FC236}">
                <a16:creationId xmlns:a16="http://schemas.microsoft.com/office/drawing/2014/main" id="{AD309917-FCDC-4890-B201-BF3211CB96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9" r="-6" b="236"/>
          <a:stretch/>
        </p:blipFill>
        <p:spPr bwMode="auto">
          <a:xfrm>
            <a:off x="4682635" y="2147227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instein Drawing by Greg Joens">
            <a:extLst>
              <a:ext uri="{FF2B5EF4-FFF2-40B4-BE49-F238E27FC236}">
                <a16:creationId xmlns:a16="http://schemas.microsoft.com/office/drawing/2014/main" id="{F2C75541-077F-4EEC-9FA1-A76D583266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26584" y="2147227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4E99F76-1D12-4FBA-A930-26C5C519C7A1}"/>
              </a:ext>
            </a:extLst>
          </p:cNvPr>
          <p:cNvGrpSpPr/>
          <p:nvPr/>
        </p:nvGrpSpPr>
        <p:grpSpPr>
          <a:xfrm>
            <a:off x="2397392" y="579664"/>
            <a:ext cx="7397215" cy="942287"/>
            <a:chOff x="976103" y="410966"/>
            <a:chExt cx="10131569" cy="12906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E187726-CACC-408A-AB27-CC06BF5CC6CF}"/>
                </a:ext>
              </a:extLst>
            </p:cNvPr>
            <p:cNvGrpSpPr/>
            <p:nvPr/>
          </p:nvGrpSpPr>
          <p:grpSpPr>
            <a:xfrm>
              <a:off x="976103" y="453446"/>
              <a:ext cx="4705560" cy="1221120"/>
              <a:chOff x="793128" y="410966"/>
              <a:chExt cx="4705560" cy="1221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DBC1A4F5-033F-4795-BA99-F3C9477DCC7B}"/>
                      </a:ext>
                    </a:extLst>
                  </p14:cNvPr>
                  <p14:cNvContentPartPr/>
                  <p14:nvPr/>
                </p14:nvContentPartPr>
                <p14:xfrm>
                  <a:off x="793128" y="410966"/>
                  <a:ext cx="3505680" cy="122112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DBC1A4F5-033F-4795-BA99-F3C9477DCC7B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80308" y="398148"/>
                    <a:ext cx="3531319" cy="12467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64E11E91-DB3B-4906-A26F-6E081FCFE0EE}"/>
                      </a:ext>
                    </a:extLst>
                  </p14:cNvPr>
                  <p14:cNvContentPartPr/>
                  <p14:nvPr/>
                </p14:nvContentPartPr>
                <p14:xfrm>
                  <a:off x="4381248" y="630926"/>
                  <a:ext cx="1117440" cy="99684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64E11E91-DB3B-4906-A26F-6E081FCFE0EE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368432" y="618108"/>
                    <a:ext cx="1142579" cy="1022476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E590472-237D-4D2C-88F8-4ACE9AD0F022}"/>
                </a:ext>
              </a:extLst>
            </p:cNvPr>
            <p:cNvGrpSpPr/>
            <p:nvPr/>
          </p:nvGrpSpPr>
          <p:grpSpPr>
            <a:xfrm>
              <a:off x="6171352" y="410966"/>
              <a:ext cx="4936320" cy="1290600"/>
              <a:chOff x="6187680" y="354600"/>
              <a:chExt cx="4936320" cy="1290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710FD00F-9DBF-4E1A-AB45-0B08231C37A5}"/>
                      </a:ext>
                    </a:extLst>
                  </p14:cNvPr>
                  <p14:cNvContentPartPr/>
                  <p14:nvPr/>
                </p14:nvContentPartPr>
                <p14:xfrm>
                  <a:off x="7404722" y="692280"/>
                  <a:ext cx="693000" cy="85500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710FD00F-9DBF-4E1A-AB45-0B08231C37A5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391907" y="679460"/>
                    <a:ext cx="718630" cy="88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461037F7-9A62-48B5-B5BA-865684570001}"/>
                      </a:ext>
                    </a:extLst>
                  </p14:cNvPr>
                  <p14:cNvContentPartPr/>
                  <p14:nvPr/>
                </p14:nvContentPartPr>
                <p14:xfrm>
                  <a:off x="6893485" y="621360"/>
                  <a:ext cx="399960" cy="99684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461037F7-9A62-48B5-B5BA-86568457000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880663" y="608542"/>
                    <a:ext cx="425605" cy="10224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C0A21652-10E2-4EA8-9CA3-26E20EEA0E92}"/>
                      </a:ext>
                    </a:extLst>
                  </p14:cNvPr>
                  <p14:cNvContentPartPr/>
                  <p14:nvPr/>
                </p14:nvContentPartPr>
                <p14:xfrm>
                  <a:off x="8808097" y="621360"/>
                  <a:ext cx="617400" cy="94572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C0A21652-10E2-4EA8-9CA3-26E20EEA0E9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8795276" y="608540"/>
                    <a:ext cx="643043" cy="9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41000946-CEDC-4ECB-8543-B940069800D3}"/>
                      </a:ext>
                    </a:extLst>
                  </p14:cNvPr>
                  <p14:cNvContentPartPr/>
                  <p14:nvPr/>
                </p14:nvContentPartPr>
                <p14:xfrm>
                  <a:off x="9491414" y="630926"/>
                  <a:ext cx="241920" cy="94392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41000946-CEDC-4ECB-8543-B940069800D3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478604" y="618110"/>
                    <a:ext cx="267541" cy="9695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C7D05DAD-4764-49C6-B065-582F39F5DA58}"/>
                      </a:ext>
                    </a:extLst>
                  </p14:cNvPr>
                  <p14:cNvContentPartPr/>
                  <p14:nvPr/>
                </p14:nvContentPartPr>
                <p14:xfrm>
                  <a:off x="9805682" y="630926"/>
                  <a:ext cx="617400" cy="94572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C7D05DAD-4764-49C6-B065-582F39F5DA58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9792861" y="618106"/>
                    <a:ext cx="643043" cy="97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7EDA83D2-E880-4955-A23D-3329B3B4D70C}"/>
                      </a:ext>
                    </a:extLst>
                  </p14:cNvPr>
                  <p14:cNvContentPartPr/>
                  <p14:nvPr/>
                </p14:nvContentPartPr>
                <p14:xfrm>
                  <a:off x="6187680" y="354600"/>
                  <a:ext cx="4936320" cy="129060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7EDA83D2-E880-4955-A23D-3329B3B4D70C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174861" y="341783"/>
                    <a:ext cx="4961958" cy="131623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22852F6-A9FC-4A82-BDB4-25767AE8FF38}"/>
                  </a:ext>
                </a:extLst>
              </p14:cNvPr>
              <p14:cNvContentPartPr/>
              <p14:nvPr/>
            </p14:nvContentPartPr>
            <p14:xfrm>
              <a:off x="3981240" y="5693040"/>
              <a:ext cx="4242240" cy="392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22852F6-A9FC-4A82-BDB4-25767AE8FF3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71880" y="5683680"/>
                <a:ext cx="4260960" cy="41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140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SVC Dark Theme">
      <a:dk1>
        <a:srgbClr val="FFFFFF"/>
      </a:dk1>
      <a:lt1>
        <a:srgbClr val="3C3C3C"/>
      </a:lt1>
      <a:dk2>
        <a:srgbClr val="569CD6"/>
      </a:dk2>
      <a:lt2>
        <a:srgbClr val="57A64A"/>
      </a:lt2>
      <a:accent1>
        <a:srgbClr val="9CDCFE"/>
      </a:accent1>
      <a:accent2>
        <a:srgbClr val="FFD68F"/>
      </a:accent2>
      <a:accent3>
        <a:srgbClr val="D8A0DF"/>
      </a:accent3>
      <a:accent4>
        <a:srgbClr val="4EC9B0"/>
      </a:accent4>
      <a:accent5>
        <a:srgbClr val="D69D85"/>
      </a:accent5>
      <a:accent6>
        <a:srgbClr val="B5CEA8"/>
      </a:accent6>
      <a:hlink>
        <a:srgbClr val="569CD6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528</Words>
  <Application>Microsoft Office PowerPoint</Application>
  <PresentationFormat>Widescreen</PresentationFormat>
  <Paragraphs>56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Matura MT Script Capitals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 I Machine Learning or Not?</vt:lpstr>
      <vt:lpstr>PowerPoint Presentation</vt:lpstr>
      <vt:lpstr>PowerPoint Presentation</vt:lpstr>
      <vt:lpstr>PowerPoint Presentation</vt:lpstr>
      <vt:lpstr>PowerPoint Presentation</vt:lpstr>
      <vt:lpstr>Regular Homework Assignments</vt:lpstr>
      <vt:lpstr>PowerPoint Presentation</vt:lpstr>
      <vt:lpstr>PowerPoint Presentation</vt:lpstr>
      <vt:lpstr>Announcements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Joshua Tallman</dc:creator>
  <cp:lastModifiedBy>Tallman, Joshua</cp:lastModifiedBy>
  <cp:revision>21</cp:revision>
  <dcterms:created xsi:type="dcterms:W3CDTF">2022-01-11T05:02:02Z</dcterms:created>
  <dcterms:modified xsi:type="dcterms:W3CDTF">2025-01-05T23:22:02Z</dcterms:modified>
</cp:coreProperties>
</file>